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7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lay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hJymWlInygBnWeo/WzrOhWIDPA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9" name="Google Shape;6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3f69d4e093_0_3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8" name="Google Shape;828;g13f69d4e093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3" name="Google Shape;8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3" name="Google Shape;88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5" name="Google Shape;6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6" name="Google Shape;7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9" name="Google Shape;7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5" name="Google Shape;7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7" name="Google Shape;7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5b42192d39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g15b42192d39_1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8" name="Google Shape;758;g15b42192d39_1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5b42192d39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4" name="Google Shape;764;g15b42192d39_1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5" name="Google Shape;765;g15b42192d39_1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5b42192d3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4" name="Google Shape;774;g15b42192d3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/>
          <p:nvPr/>
        </p:nvSpPr>
        <p:spPr>
          <a:xfrm>
            <a:off x="3066460" y="0"/>
            <a:ext cx="9141306" cy="6857984"/>
          </a:xfrm>
          <a:custGeom>
            <a:avLst/>
            <a:gdLst/>
            <a:ahLst/>
            <a:cxnLst/>
            <a:rect l="l" t="t" r="r" b="b"/>
            <a:pathLst>
              <a:path w="9141306" h="6857984" extrusionOk="0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3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4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4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4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43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4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54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2" name="Google Shape;122;p54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23" name="Google Shape;123;p54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24" name="Google Shape;124;p54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54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6" name="Google Shape;126;p54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Акцент">
  <p:cSld name="Акцент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5"/>
          <p:cNvSpPr txBox="1">
            <a:spLocks noGrp="1"/>
          </p:cNvSpPr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одержание">
  <p:cSld name="Содержание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57"/>
          <p:cNvSpPr txBox="1">
            <a:spLocks noGrp="1"/>
          </p:cNvSpPr>
          <p:nvPr>
            <p:ph type="body" idx="1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5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объект">
  <p:cSld name="Заголовок + объект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8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5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5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2 строки + объект">
  <p:cSld name="Заголовок в 2 строки + объект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9"/>
          <p:cNvSpPr txBox="1">
            <a:spLocks noGrp="1"/>
          </p:cNvSpPr>
          <p:nvPr>
            <p:ph type="body" idx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59"/>
          <p:cNvSpPr txBox="1">
            <a:spLocks noGrp="1"/>
          </p:cNvSpPr>
          <p:nvPr>
            <p:ph type="body" idx="2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5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2 объекта">
  <p:cSld name="Заголовок + 2 объекта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0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60"/>
          <p:cNvSpPr txBox="1">
            <a:spLocks noGrp="1"/>
          </p:cNvSpPr>
          <p:nvPr>
            <p:ph type="body" idx="2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6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6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актоид">
  <p:cSld name="1 фактоид"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61"/>
          <p:cNvPicPr preferRelativeResize="0"/>
          <p:nvPr/>
        </p:nvPicPr>
        <p:blipFill rotWithShape="1">
          <a:blip r:embed="rId2">
            <a:alphaModFix/>
          </a:blip>
          <a:srcRect l="34450" t="19159" r="15830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1"/>
          <p:cNvSpPr txBox="1">
            <a:spLocks noGrp="1"/>
          </p:cNvSpPr>
          <p:nvPr>
            <p:ph type="body" idx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6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61"/>
          <p:cNvSpPr txBox="1">
            <a:spLocks noGrp="1"/>
          </p:cNvSpPr>
          <p:nvPr>
            <p:ph type="body" idx="2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sz="167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">
  <p:cSld name="2 фактоида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62"/>
          <p:cNvPicPr preferRelativeResize="0"/>
          <p:nvPr/>
        </p:nvPicPr>
        <p:blipFill rotWithShape="1">
          <a:blip r:embed="rId2">
            <a:alphaModFix/>
          </a:blip>
          <a:srcRect l="34450" t="19159" r="15830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2"/>
          <p:cNvSpPr txBox="1">
            <a:spLocks noGrp="1"/>
          </p:cNvSpPr>
          <p:nvPr>
            <p:ph type="body" idx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62"/>
          <p:cNvSpPr txBox="1">
            <a:spLocks noGrp="1"/>
          </p:cNvSpPr>
          <p:nvPr>
            <p:ph type="body" idx="2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62"/>
          <p:cNvSpPr txBox="1">
            <a:spLocks noGrp="1"/>
          </p:cNvSpPr>
          <p:nvPr>
            <p:ph type="body" idx="3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62"/>
          <p:cNvSpPr txBox="1">
            <a:spLocks noGrp="1"/>
          </p:cNvSpPr>
          <p:nvPr>
            <p:ph type="body" idx="4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6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">
  <p:cSld name="4 фактоида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63"/>
          <p:cNvSpPr txBox="1">
            <a:spLocks noGrp="1"/>
          </p:cNvSpPr>
          <p:nvPr>
            <p:ph type="body" idx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63"/>
          <p:cNvSpPr txBox="1">
            <a:spLocks noGrp="1"/>
          </p:cNvSpPr>
          <p:nvPr>
            <p:ph type="body" idx="2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63"/>
          <p:cNvSpPr txBox="1">
            <a:spLocks noGrp="1"/>
          </p:cNvSpPr>
          <p:nvPr>
            <p:ph type="body" idx="3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63"/>
          <p:cNvSpPr txBox="1">
            <a:spLocks noGrp="1"/>
          </p:cNvSpPr>
          <p:nvPr>
            <p:ph type="body" idx="4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63"/>
          <p:cNvSpPr txBox="1">
            <a:spLocks noGrp="1"/>
          </p:cNvSpPr>
          <p:nvPr>
            <p:ph type="body" idx="5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63"/>
          <p:cNvSpPr txBox="1">
            <a:spLocks noGrp="1"/>
          </p:cNvSpPr>
          <p:nvPr>
            <p:ph type="body" idx="6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63"/>
          <p:cNvSpPr txBox="1">
            <a:spLocks noGrp="1"/>
          </p:cNvSpPr>
          <p:nvPr>
            <p:ph type="body" idx="7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63"/>
          <p:cNvSpPr txBox="1">
            <a:spLocks noGrp="1"/>
          </p:cNvSpPr>
          <p:nvPr>
            <p:ph type="body" idx="8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раздела">
  <p:cSld name="1_Титульный слайд раздела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4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фактоидов">
  <p:cSld name="6 фактоидов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5"/>
          <p:cNvSpPr txBox="1">
            <a:spLocks noGrp="1"/>
          </p:cNvSpPr>
          <p:nvPr>
            <p:ph type="body" idx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65"/>
          <p:cNvSpPr txBox="1">
            <a:spLocks noGrp="1"/>
          </p:cNvSpPr>
          <p:nvPr>
            <p:ph type="body" idx="2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65"/>
          <p:cNvSpPr txBox="1">
            <a:spLocks noGrp="1"/>
          </p:cNvSpPr>
          <p:nvPr>
            <p:ph type="body" idx="3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65"/>
          <p:cNvSpPr txBox="1">
            <a:spLocks noGrp="1"/>
          </p:cNvSpPr>
          <p:nvPr>
            <p:ph type="body" idx="4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65"/>
          <p:cNvSpPr txBox="1">
            <a:spLocks noGrp="1"/>
          </p:cNvSpPr>
          <p:nvPr>
            <p:ph type="body" idx="5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65"/>
          <p:cNvSpPr txBox="1">
            <a:spLocks noGrp="1"/>
          </p:cNvSpPr>
          <p:nvPr>
            <p:ph type="body" idx="6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65"/>
          <p:cNvSpPr txBox="1">
            <a:spLocks noGrp="1"/>
          </p:cNvSpPr>
          <p:nvPr>
            <p:ph type="body" idx="7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65"/>
          <p:cNvSpPr txBox="1">
            <a:spLocks noGrp="1"/>
          </p:cNvSpPr>
          <p:nvPr>
            <p:ph type="body" idx="8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65"/>
          <p:cNvSpPr txBox="1">
            <a:spLocks noGrp="1"/>
          </p:cNvSpPr>
          <p:nvPr>
            <p:ph type="body" idx="9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65"/>
          <p:cNvSpPr txBox="1">
            <a:spLocks noGrp="1"/>
          </p:cNvSpPr>
          <p:nvPr>
            <p:ph type="body" idx="13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65"/>
          <p:cNvSpPr txBox="1">
            <a:spLocks noGrp="1"/>
          </p:cNvSpPr>
          <p:nvPr>
            <p:ph type="body" idx="14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65"/>
          <p:cNvSpPr txBox="1">
            <a:spLocks noGrp="1"/>
          </p:cNvSpPr>
          <p:nvPr>
            <p:ph type="body" idx="15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65"/>
          <p:cNvSpPr txBox="1">
            <a:spLocks noGrp="1"/>
          </p:cNvSpPr>
          <p:nvPr>
            <p:ph type="body" idx="16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6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6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фактоидов">
  <p:cSld name="9 фактоидов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6"/>
          <p:cNvSpPr txBox="1">
            <a:spLocks noGrp="1"/>
          </p:cNvSpPr>
          <p:nvPr>
            <p:ph type="body" idx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66"/>
          <p:cNvSpPr txBox="1">
            <a:spLocks noGrp="1"/>
          </p:cNvSpPr>
          <p:nvPr>
            <p:ph type="body" idx="2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66"/>
          <p:cNvSpPr txBox="1">
            <a:spLocks noGrp="1"/>
          </p:cNvSpPr>
          <p:nvPr>
            <p:ph type="body" idx="3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66"/>
          <p:cNvSpPr txBox="1">
            <a:spLocks noGrp="1"/>
          </p:cNvSpPr>
          <p:nvPr>
            <p:ph type="body" idx="4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66"/>
          <p:cNvSpPr txBox="1">
            <a:spLocks noGrp="1"/>
          </p:cNvSpPr>
          <p:nvPr>
            <p:ph type="body" idx="5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66"/>
          <p:cNvSpPr txBox="1">
            <a:spLocks noGrp="1"/>
          </p:cNvSpPr>
          <p:nvPr>
            <p:ph type="body" idx="6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66"/>
          <p:cNvSpPr txBox="1">
            <a:spLocks noGrp="1"/>
          </p:cNvSpPr>
          <p:nvPr>
            <p:ph type="body" idx="7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66"/>
          <p:cNvSpPr txBox="1">
            <a:spLocks noGrp="1"/>
          </p:cNvSpPr>
          <p:nvPr>
            <p:ph type="body" idx="8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66"/>
          <p:cNvSpPr txBox="1">
            <a:spLocks noGrp="1"/>
          </p:cNvSpPr>
          <p:nvPr>
            <p:ph type="body" idx="9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66"/>
          <p:cNvSpPr txBox="1">
            <a:spLocks noGrp="1"/>
          </p:cNvSpPr>
          <p:nvPr>
            <p:ph type="body" idx="13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66"/>
          <p:cNvSpPr txBox="1">
            <a:spLocks noGrp="1"/>
          </p:cNvSpPr>
          <p:nvPr>
            <p:ph type="body" idx="14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66"/>
          <p:cNvSpPr txBox="1">
            <a:spLocks noGrp="1"/>
          </p:cNvSpPr>
          <p:nvPr>
            <p:ph type="body" idx="15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66"/>
          <p:cNvSpPr txBox="1">
            <a:spLocks noGrp="1"/>
          </p:cNvSpPr>
          <p:nvPr>
            <p:ph type="body" idx="16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66"/>
          <p:cNvSpPr txBox="1">
            <a:spLocks noGrp="1"/>
          </p:cNvSpPr>
          <p:nvPr>
            <p:ph type="body" idx="17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66"/>
          <p:cNvSpPr txBox="1">
            <a:spLocks noGrp="1"/>
          </p:cNvSpPr>
          <p:nvPr>
            <p:ph type="body" idx="18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66"/>
          <p:cNvSpPr txBox="1">
            <a:spLocks noGrp="1"/>
          </p:cNvSpPr>
          <p:nvPr>
            <p:ph type="body" idx="19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66"/>
          <p:cNvSpPr txBox="1">
            <a:spLocks noGrp="1"/>
          </p:cNvSpPr>
          <p:nvPr>
            <p:ph type="body" idx="20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66"/>
          <p:cNvSpPr txBox="1">
            <a:spLocks noGrp="1"/>
          </p:cNvSpPr>
          <p:nvPr>
            <p:ph type="body" idx="2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66"/>
          <p:cNvSpPr txBox="1">
            <a:spLocks noGrp="1"/>
          </p:cNvSpPr>
          <p:nvPr>
            <p:ph type="body" idx="22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6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фактоидов">
  <p:cSld name="8 фактоидов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7"/>
          <p:cNvSpPr txBox="1">
            <a:spLocks noGrp="1"/>
          </p:cNvSpPr>
          <p:nvPr>
            <p:ph type="body" idx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67"/>
          <p:cNvSpPr txBox="1">
            <a:spLocks noGrp="1"/>
          </p:cNvSpPr>
          <p:nvPr>
            <p:ph type="body" idx="2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67"/>
          <p:cNvSpPr txBox="1">
            <a:spLocks noGrp="1"/>
          </p:cNvSpPr>
          <p:nvPr>
            <p:ph type="body" idx="3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67"/>
          <p:cNvSpPr txBox="1">
            <a:spLocks noGrp="1"/>
          </p:cNvSpPr>
          <p:nvPr>
            <p:ph type="body" idx="4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67"/>
          <p:cNvSpPr txBox="1">
            <a:spLocks noGrp="1"/>
          </p:cNvSpPr>
          <p:nvPr>
            <p:ph type="body" idx="5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67"/>
          <p:cNvSpPr txBox="1">
            <a:spLocks noGrp="1"/>
          </p:cNvSpPr>
          <p:nvPr>
            <p:ph type="body" idx="6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67"/>
          <p:cNvSpPr txBox="1">
            <a:spLocks noGrp="1"/>
          </p:cNvSpPr>
          <p:nvPr>
            <p:ph type="body" idx="7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67"/>
          <p:cNvSpPr txBox="1">
            <a:spLocks noGrp="1"/>
          </p:cNvSpPr>
          <p:nvPr>
            <p:ph type="body" idx="8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67"/>
          <p:cNvSpPr txBox="1">
            <a:spLocks noGrp="1"/>
          </p:cNvSpPr>
          <p:nvPr>
            <p:ph type="body" idx="9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67"/>
          <p:cNvSpPr txBox="1">
            <a:spLocks noGrp="1"/>
          </p:cNvSpPr>
          <p:nvPr>
            <p:ph type="body" idx="13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67"/>
          <p:cNvSpPr txBox="1">
            <a:spLocks noGrp="1"/>
          </p:cNvSpPr>
          <p:nvPr>
            <p:ph type="body" idx="14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67"/>
          <p:cNvSpPr txBox="1">
            <a:spLocks noGrp="1"/>
          </p:cNvSpPr>
          <p:nvPr>
            <p:ph type="body" idx="15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67"/>
          <p:cNvSpPr txBox="1">
            <a:spLocks noGrp="1"/>
          </p:cNvSpPr>
          <p:nvPr>
            <p:ph type="body" idx="16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67"/>
          <p:cNvSpPr txBox="1">
            <a:spLocks noGrp="1"/>
          </p:cNvSpPr>
          <p:nvPr>
            <p:ph type="body" idx="17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67"/>
          <p:cNvSpPr txBox="1">
            <a:spLocks noGrp="1"/>
          </p:cNvSpPr>
          <p:nvPr>
            <p:ph type="body" idx="18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67"/>
          <p:cNvSpPr txBox="1">
            <a:spLocks noGrp="1"/>
          </p:cNvSpPr>
          <p:nvPr>
            <p:ph type="body" idx="19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6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6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(android) ">
  <p:cSld name="Мокап телефона (android) 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8"/>
          <p:cNvSpPr>
            <a:spLocks noGrp="1"/>
          </p:cNvSpPr>
          <p:nvPr>
            <p:ph type="pic" idx="2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6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68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6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 android)">
  <p:cSld name="Два мокапа телефона (1 android)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9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6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6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7" name="Google Shape;237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8" name="Google Shape;238;p69"/>
          <p:cNvSpPr>
            <a:spLocks noGrp="1"/>
          </p:cNvSpPr>
          <p:nvPr>
            <p:ph type="pic" idx="2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39" name="Google Shape;239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69"/>
          <p:cNvSpPr>
            <a:spLocks noGrp="1"/>
          </p:cNvSpPr>
          <p:nvPr>
            <p:ph type="pic" idx="3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 android) ">
  <p:cSld name="Два мокапа телефона (2 android) 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70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70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5" name="Google Shape;245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70"/>
          <p:cNvSpPr>
            <a:spLocks noGrp="1"/>
          </p:cNvSpPr>
          <p:nvPr>
            <p:ph type="pic" idx="2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47" name="Google Shape;247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70"/>
          <p:cNvSpPr>
            <a:spLocks noGrp="1"/>
          </p:cNvSpPr>
          <p:nvPr>
            <p:ph type="pic" idx="3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(android) ">
  <p:cSld name="Увеличенный мокап телефона (android) 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71"/>
          <p:cNvSpPr>
            <a:spLocks noGrp="1"/>
          </p:cNvSpPr>
          <p:nvPr>
            <p:ph type="pic" idx="2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7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71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7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)">
  <p:cSld name="Два мокапа телефона (1)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72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7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72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60" name="Google Shape;260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" name="Google Shape;261;p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72"/>
          <p:cNvSpPr>
            <a:spLocks noGrp="1"/>
          </p:cNvSpPr>
          <p:nvPr>
            <p:ph type="pic" idx="2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63" name="Google Shape;263;p72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64" name="Google Shape;264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5" name="Google Shape;265;p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p72"/>
          <p:cNvSpPr>
            <a:spLocks noGrp="1"/>
          </p:cNvSpPr>
          <p:nvPr>
            <p:ph type="pic" idx="3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)">
  <p:cSld name="Два мокапа телефона (2)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3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73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73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73"/>
          <p:cNvSpPr>
            <a:spLocks noGrp="1"/>
          </p:cNvSpPr>
          <p:nvPr>
            <p:ph type="pic" idx="2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73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3"/>
          <p:cNvSpPr>
            <a:spLocks noGrp="1"/>
          </p:cNvSpPr>
          <p:nvPr>
            <p:ph type="pic" idx="3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75" name="Google Shape;275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">
  <p:cSld name="Увеличенный мокап телефона 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4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4"/>
          <p:cNvSpPr>
            <a:spLocks noGrp="1"/>
          </p:cNvSpPr>
          <p:nvPr>
            <p:ph type="pic" idx="2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7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4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7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 (16:9)">
  <p:cSld name="Скриншот (16:9)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5"/>
          <p:cNvSpPr>
            <a:spLocks noGrp="1"/>
          </p:cNvSpPr>
          <p:nvPr>
            <p:ph type="pic" idx="2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286" name="Google Shape;286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7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5"/>
          <p:cNvSpPr txBox="1">
            <a:spLocks noGrp="1"/>
          </p:cNvSpPr>
          <p:nvPr>
            <p:ph type="body" idx="1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7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">
  <p:cSld name="1 фото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2" name="Google Shape;292;p76"/>
          <p:cNvSpPr txBox="1">
            <a:spLocks noGrp="1"/>
          </p:cNvSpPr>
          <p:nvPr>
            <p:ph type="ftr" idx="11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7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76"/>
          <p:cNvSpPr txBox="1">
            <a:spLocks noGrp="1"/>
          </p:cNvSpPr>
          <p:nvPr>
            <p:ph type="body" idx="1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фото">
  <p:cSld name="1_1 фото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7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7" name="Google Shape;297;p77"/>
          <p:cNvSpPr txBox="1">
            <a:spLocks noGrp="1"/>
          </p:cNvSpPr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77"/>
          <p:cNvSpPr txBox="1">
            <a:spLocks noGrp="1"/>
          </p:cNvSpPr>
          <p:nvPr>
            <p:ph type="body" idx="1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 + подпись">
  <p:cSld name="1 фото + подпись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8"/>
          <p:cNvSpPr>
            <a:spLocks noGrp="1"/>
          </p:cNvSpPr>
          <p:nvPr>
            <p:ph type="pic" idx="2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1" name="Google Shape;301;p78"/>
          <p:cNvSpPr txBox="1">
            <a:spLocks noGrp="1"/>
          </p:cNvSpPr>
          <p:nvPr>
            <p:ph type="body" idx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78"/>
          <p:cNvSpPr txBox="1">
            <a:spLocks noGrp="1"/>
          </p:cNvSpPr>
          <p:nvPr>
            <p:ph type="body" idx="3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7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78"/>
          <p:cNvSpPr txBox="1">
            <a:spLocks noGrp="1"/>
          </p:cNvSpPr>
          <p:nvPr>
            <p:ph type="body" idx="4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кружке">
  <p:cSld name="Фото в кружке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9"/>
          <p:cNvSpPr>
            <a:spLocks noGrp="1"/>
          </p:cNvSpPr>
          <p:nvPr>
            <p:ph type="pic" idx="2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8" name="Google Shape;308;p79"/>
          <p:cNvSpPr txBox="1">
            <a:spLocks noGrp="1"/>
          </p:cNvSpPr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79"/>
          <p:cNvSpPr txBox="1">
            <a:spLocks noGrp="1"/>
          </p:cNvSpPr>
          <p:nvPr>
            <p:ph type="body" idx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7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">
  <p:cSld name="Цитата 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1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lang="ru-RU" sz="28800" b="1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81"/>
          <p:cNvSpPr txBox="1">
            <a:spLocks noGrp="1"/>
          </p:cNvSpPr>
          <p:nvPr>
            <p:ph type="body" idx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81"/>
          <p:cNvSpPr>
            <a:spLocks noGrp="1"/>
          </p:cNvSpPr>
          <p:nvPr>
            <p:ph type="pic" idx="2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5" name="Google Shape;315;p81"/>
          <p:cNvSpPr txBox="1">
            <a:spLocks noGrp="1"/>
          </p:cNvSpPr>
          <p:nvPr>
            <p:ph type="body" idx="3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81"/>
          <p:cNvSpPr txBox="1">
            <a:spLocks noGrp="1"/>
          </p:cNvSpPr>
          <p:nvPr>
            <p:ph type="body" idx="4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81"/>
          <p:cNvSpPr txBox="1">
            <a:spLocks noGrp="1"/>
          </p:cNvSpPr>
          <p:nvPr>
            <p:ph type="body" idx="5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8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без фото">
  <p:cSld name="Цитата без фото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2"/>
          <p:cNvSpPr txBox="1">
            <a:spLocks noGrp="1"/>
          </p:cNvSpPr>
          <p:nvPr>
            <p:ph type="body" idx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p82"/>
          <p:cNvSpPr txBox="1">
            <a:spLocks noGrp="1"/>
          </p:cNvSpPr>
          <p:nvPr>
            <p:ph type="body" idx="2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82"/>
          <p:cNvSpPr txBox="1">
            <a:spLocks noGrp="1"/>
          </p:cNvSpPr>
          <p:nvPr>
            <p:ph type="body" idx="3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Play"/>
                <a:ea typeface="Play"/>
                <a:cs typeface="Play"/>
                <a:sym typeface="Play"/>
              </a:defRPr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" name="Google Shape;323;p82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lang="ru-RU" sz="28800" b="1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8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Финальный слайд">
    <p:bg>
      <p:bgPr>
        <a:solidFill>
          <a:schemeClr val="accen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83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83"/>
          <p:cNvSpPr txBox="1">
            <a:spLocks noGrp="1"/>
          </p:cNvSpPr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8" name="Google Shape;328;p8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329" name="Google Shape;329;p8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330" name="Google Shape;330;p8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8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2" name="Google Shape;332;p83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 + подпись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84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4"/>
          <p:cNvSpPr txBox="1">
            <a:spLocks noGrp="1"/>
          </p:cNvSpPr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84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84"/>
          <p:cNvSpPr txBox="1">
            <a:spLocks noGrp="1"/>
          </p:cNvSpPr>
          <p:nvPr>
            <p:ph type="body" idx="1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список">
  <p:cSld name="Заголовок + список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f69d4e093_0_446"/>
          <p:cNvSpPr txBox="1">
            <a:spLocks noGrp="1"/>
          </p:cNvSpPr>
          <p:nvPr>
            <p:ph type="body" idx="1"/>
          </p:nvPr>
        </p:nvSpPr>
        <p:spPr>
          <a:xfrm>
            <a:off x="6096000" y="692151"/>
            <a:ext cx="5437200" cy="55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4" name="Google Shape;384;g13f69d4e093_0_44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1654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g13f69d4e093_0_44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+ текст в две колонки">
  <p:cSld name="2_Заголовок + текст в две колонки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body" idx="2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accent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f69d4e093_0_423"/>
          <p:cNvSpPr/>
          <p:nvPr/>
        </p:nvSpPr>
        <p:spPr>
          <a:xfrm>
            <a:off x="3066460" y="0"/>
            <a:ext cx="9141306" cy="6857984"/>
          </a:xfrm>
          <a:custGeom>
            <a:avLst/>
            <a:gdLst/>
            <a:ahLst/>
            <a:cxnLst/>
            <a:rect l="l" t="t" r="r" b="b"/>
            <a:pathLst>
              <a:path w="9141306" h="6857984" extrusionOk="0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13f69d4e093_0_423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g13f69d4e093_0_423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4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0" name="Google Shape;390;g13f69d4e093_0_423"/>
          <p:cNvGrpSpPr/>
          <p:nvPr/>
        </p:nvGrpSpPr>
        <p:grpSpPr>
          <a:xfrm>
            <a:off x="658245" y="5503856"/>
            <a:ext cx="697039" cy="697040"/>
            <a:chOff x="658245" y="5503856"/>
            <a:chExt cx="697039" cy="697040"/>
          </a:xfrm>
        </p:grpSpPr>
        <p:grpSp>
          <p:nvGrpSpPr>
            <p:cNvPr id="391" name="Google Shape;391;g13f69d4e093_0_423"/>
            <p:cNvGrpSpPr/>
            <p:nvPr/>
          </p:nvGrpSpPr>
          <p:grpSpPr>
            <a:xfrm>
              <a:off x="658245" y="5503856"/>
              <a:ext cx="697039" cy="697040"/>
              <a:chOff x="5619750" y="2952750"/>
              <a:chExt cx="952500" cy="952500"/>
            </a:xfrm>
          </p:grpSpPr>
          <p:sp>
            <p:nvSpPr>
              <p:cNvPr id="392" name="Google Shape;392;g13f69d4e093_0_42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g13f69d4e093_0_42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4" name="Google Shape;394;g13f69d4e093_0_423"/>
            <p:cNvSpPr/>
            <p:nvPr/>
          </p:nvSpPr>
          <p:spPr>
            <a:xfrm>
              <a:off x="775543" y="5715464"/>
              <a:ext cx="462862" cy="290556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раздела">
  <p:cSld name="1_Титульный слайд раздела">
    <p:bg>
      <p:bgPr>
        <a:solidFill>
          <a:schemeClr val="lt1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f69d4e093_0_432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4621500" cy="18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f69d4e093_0_43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g13f69d4e093_0_43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+ текст в две колонки">
  <p:cSld name="2_Заголовок + текст в две колонки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f69d4e093_0_437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04300" cy="44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2" name="Google Shape;402;g13f69d4e093_0_437"/>
          <p:cNvSpPr txBox="1">
            <a:spLocks noGrp="1"/>
          </p:cNvSpPr>
          <p:nvPr>
            <p:ph type="body" idx="2"/>
          </p:nvPr>
        </p:nvSpPr>
        <p:spPr>
          <a:xfrm>
            <a:off x="6228824" y="1773239"/>
            <a:ext cx="5304300" cy="44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3" name="Google Shape;403;g13f69d4e093_0_43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g13f69d4e093_0_43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текст">
  <p:cSld name="Заголовок + текст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f69d4e093_0_442"/>
          <p:cNvSpPr txBox="1">
            <a:spLocks noGrp="1"/>
          </p:cNvSpPr>
          <p:nvPr>
            <p:ph type="body" idx="1"/>
          </p:nvPr>
        </p:nvSpPr>
        <p:spPr>
          <a:xfrm>
            <a:off x="671513" y="1773238"/>
            <a:ext cx="108618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7" name="Google Shape;407;g13f69d4e093_0_44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g13f69d4e093_0_44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">
  <p:cSld name="Мокап телефона 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f69d4e093_0_450"/>
          <p:cNvSpPr/>
          <p:nvPr/>
        </p:nvSpPr>
        <p:spPr>
          <a:xfrm>
            <a:off x="7915319" y="799034"/>
            <a:ext cx="2515500" cy="5321100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13f69d4e093_0_450"/>
          <p:cNvSpPr>
            <a:spLocks noGrp="1"/>
          </p:cNvSpPr>
          <p:nvPr>
            <p:ph type="pic" idx="2"/>
          </p:nvPr>
        </p:nvSpPr>
        <p:spPr>
          <a:xfrm>
            <a:off x="7960331" y="795427"/>
            <a:ext cx="2428800" cy="5295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13f69d4e093_0_45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g13f69d4e093_0_450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18600" cy="4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" name="Google Shape;414;g13f69d4e093_0_45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15" name="Google Shape;415;g13f69d4e093_0_4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88241" y="452282"/>
            <a:ext cx="3169716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">
  <p:cSld name="Финальный с QR">
    <p:bg>
      <p:bgPr>
        <a:solidFill>
          <a:schemeClr val="accent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g13f69d4e093_0_457"/>
          <p:cNvPicPr preferRelativeResize="0"/>
          <p:nvPr/>
        </p:nvPicPr>
        <p:blipFill rotWithShape="1">
          <a:blip r:embed="rId2">
            <a:alphaModFix/>
          </a:blip>
          <a:srcRect t="4665" r="3099" b="9244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3f69d4e093_0_457"/>
          <p:cNvSpPr txBox="1">
            <a:spLocks noGrp="1"/>
          </p:cNvSpPr>
          <p:nvPr>
            <p:ph type="title"/>
          </p:nvPr>
        </p:nvSpPr>
        <p:spPr>
          <a:xfrm>
            <a:off x="620713" y="4372582"/>
            <a:ext cx="5475300" cy="18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g13f69d4e093_0_457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100" cy="1289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раздела">
  <p:cSld name="Титульный слайд раздела">
    <p:bg>
      <p:bgPr>
        <a:solidFill>
          <a:schemeClr val="accent1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g13f69d4e093_0_461"/>
          <p:cNvPicPr preferRelativeResize="0"/>
          <p:nvPr/>
        </p:nvPicPr>
        <p:blipFill rotWithShape="1">
          <a:blip r:embed="rId2">
            <a:alphaModFix/>
          </a:blip>
          <a:srcRect t="4665" r="3099" b="9244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3f69d4e093_0_461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4621500" cy="18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 + текст">
  <p:cSld name="2 фактоида + текст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3f69d4e093_0_464"/>
          <p:cNvSpPr txBox="1">
            <a:spLocks noGrp="1"/>
          </p:cNvSpPr>
          <p:nvPr>
            <p:ph type="body" idx="1"/>
          </p:nvPr>
        </p:nvSpPr>
        <p:spPr>
          <a:xfrm>
            <a:off x="671514" y="1773238"/>
            <a:ext cx="5135700" cy="44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5" name="Google Shape;425;g13f69d4e093_0_46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g13f69d4e093_0_46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g13f69d4e093_0_464"/>
          <p:cNvSpPr txBox="1">
            <a:spLocks noGrp="1"/>
          </p:cNvSpPr>
          <p:nvPr>
            <p:ph type="body" idx="2"/>
          </p:nvPr>
        </p:nvSpPr>
        <p:spPr>
          <a:xfrm>
            <a:off x="6097339" y="3864033"/>
            <a:ext cx="5417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8" name="Google Shape;428;g13f69d4e093_0_464"/>
          <p:cNvSpPr txBox="1">
            <a:spLocks noGrp="1"/>
          </p:cNvSpPr>
          <p:nvPr>
            <p:ph type="body" idx="3"/>
          </p:nvPr>
        </p:nvSpPr>
        <p:spPr>
          <a:xfrm>
            <a:off x="6097338" y="5058095"/>
            <a:ext cx="5417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9" name="Google Shape;429;g13f69d4e093_0_464"/>
          <p:cNvSpPr txBox="1">
            <a:spLocks noGrp="1"/>
          </p:cNvSpPr>
          <p:nvPr>
            <p:ph type="body" idx="4"/>
          </p:nvPr>
        </p:nvSpPr>
        <p:spPr>
          <a:xfrm>
            <a:off x="6096000" y="1773238"/>
            <a:ext cx="5417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0" name="Google Shape;430;g13f69d4e093_0_464"/>
          <p:cNvSpPr txBox="1">
            <a:spLocks noGrp="1"/>
          </p:cNvSpPr>
          <p:nvPr>
            <p:ph type="body" idx="5"/>
          </p:nvPr>
        </p:nvSpPr>
        <p:spPr>
          <a:xfrm>
            <a:off x="6096000" y="2967300"/>
            <a:ext cx="5417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скриншот (1)">
  <p:cSld name="Заголовок + скриншот (1)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f69d4e093_0_472"/>
          <p:cNvSpPr txBox="1">
            <a:spLocks noGrp="1"/>
          </p:cNvSpPr>
          <p:nvPr>
            <p:ph type="body" idx="1"/>
          </p:nvPr>
        </p:nvSpPr>
        <p:spPr>
          <a:xfrm>
            <a:off x="6096000" y="692150"/>
            <a:ext cx="5437200" cy="55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3" name="Google Shape;433;g13f69d4e093_0_47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g13f69d4e093_0_47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g13f69d4e093_0_472"/>
          <p:cNvSpPr txBox="1">
            <a:spLocks noGrp="1"/>
          </p:cNvSpPr>
          <p:nvPr>
            <p:ph type="body" idx="2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ообществ">
  <p:cSld name="16 сообществ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0"/>
          <p:cNvSpPr>
            <a:spLocks noGrp="1"/>
          </p:cNvSpPr>
          <p:nvPr>
            <p:ph type="pic" idx="2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80"/>
          <p:cNvSpPr>
            <a:spLocks noGrp="1"/>
          </p:cNvSpPr>
          <p:nvPr>
            <p:ph type="pic" idx="3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80"/>
          <p:cNvSpPr>
            <a:spLocks noGrp="1"/>
          </p:cNvSpPr>
          <p:nvPr>
            <p:ph type="pic" idx="4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80"/>
          <p:cNvSpPr>
            <a:spLocks noGrp="1"/>
          </p:cNvSpPr>
          <p:nvPr>
            <p:ph type="pic" idx="5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80"/>
          <p:cNvSpPr>
            <a:spLocks noGrp="1"/>
          </p:cNvSpPr>
          <p:nvPr>
            <p:ph type="pic" idx="6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80"/>
          <p:cNvSpPr>
            <a:spLocks noGrp="1"/>
          </p:cNvSpPr>
          <p:nvPr>
            <p:ph type="pic" idx="7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80"/>
          <p:cNvSpPr>
            <a:spLocks noGrp="1"/>
          </p:cNvSpPr>
          <p:nvPr>
            <p:ph type="pic" idx="8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80"/>
          <p:cNvSpPr>
            <a:spLocks noGrp="1"/>
          </p:cNvSpPr>
          <p:nvPr>
            <p:ph type="pic" idx="9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80"/>
          <p:cNvSpPr>
            <a:spLocks noGrp="1"/>
          </p:cNvSpPr>
          <p:nvPr>
            <p:ph type="pic" idx="13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80"/>
          <p:cNvSpPr>
            <a:spLocks noGrp="1"/>
          </p:cNvSpPr>
          <p:nvPr>
            <p:ph type="pic" idx="14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80"/>
          <p:cNvSpPr>
            <a:spLocks noGrp="1"/>
          </p:cNvSpPr>
          <p:nvPr>
            <p:ph type="pic" idx="15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80"/>
          <p:cNvSpPr>
            <a:spLocks noGrp="1"/>
          </p:cNvSpPr>
          <p:nvPr>
            <p:ph type="pic" idx="16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80"/>
          <p:cNvSpPr>
            <a:spLocks noGrp="1"/>
          </p:cNvSpPr>
          <p:nvPr>
            <p:ph type="pic" idx="17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80"/>
          <p:cNvSpPr>
            <a:spLocks noGrp="1"/>
          </p:cNvSpPr>
          <p:nvPr>
            <p:ph type="pic" idx="18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80"/>
          <p:cNvSpPr>
            <a:spLocks noGrp="1"/>
          </p:cNvSpPr>
          <p:nvPr>
            <p:ph type="pic" idx="19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80"/>
          <p:cNvSpPr>
            <a:spLocks noGrp="1"/>
          </p:cNvSpPr>
          <p:nvPr>
            <p:ph type="pic" idx="20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80"/>
          <p:cNvSpPr txBox="1">
            <a:spLocks noGrp="1"/>
          </p:cNvSpPr>
          <p:nvPr>
            <p:ph type="body" idx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8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80"/>
          <p:cNvSpPr txBox="1">
            <a:spLocks noGrp="1"/>
          </p:cNvSpPr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chemeClr val="lt1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3f69d4e093_0_477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8" name="Google Shape;438;g13f69d4e093_0_477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4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g13f69d4e093_0_477"/>
          <p:cNvGrpSpPr/>
          <p:nvPr/>
        </p:nvGrpSpPr>
        <p:grpSpPr>
          <a:xfrm>
            <a:off x="658245" y="5503856"/>
            <a:ext cx="697039" cy="697040"/>
            <a:chOff x="658245" y="5503856"/>
            <a:chExt cx="697039" cy="697040"/>
          </a:xfrm>
        </p:grpSpPr>
        <p:grpSp>
          <p:nvGrpSpPr>
            <p:cNvPr id="440" name="Google Shape;440;g13f69d4e093_0_477"/>
            <p:cNvGrpSpPr/>
            <p:nvPr/>
          </p:nvGrpSpPr>
          <p:grpSpPr>
            <a:xfrm>
              <a:off x="658245" y="5503856"/>
              <a:ext cx="697039" cy="697040"/>
              <a:chOff x="5619750" y="2952750"/>
              <a:chExt cx="952500" cy="952500"/>
            </a:xfrm>
          </p:grpSpPr>
          <p:sp>
            <p:nvSpPr>
              <p:cNvPr id="441" name="Google Shape;441;g13f69d4e093_0_477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g13f69d4e093_0_477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3" name="Google Shape;443;g13f69d4e093_0_477"/>
            <p:cNvSpPr/>
            <p:nvPr/>
          </p:nvSpPr>
          <p:spPr>
            <a:xfrm>
              <a:off x="775543" y="5715464"/>
              <a:ext cx="462862" cy="290556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Акцент">
  <p:cSld name="Акцент">
    <p:bg>
      <p:bgPr>
        <a:solidFill>
          <a:schemeClr val="lt1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f69d4e093_0_485"/>
          <p:cNvSpPr txBox="1">
            <a:spLocks noGrp="1"/>
          </p:cNvSpPr>
          <p:nvPr>
            <p:ph type="title"/>
          </p:nvPr>
        </p:nvSpPr>
        <p:spPr>
          <a:xfrm>
            <a:off x="1999417" y="2971952"/>
            <a:ext cx="81933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одержание">
  <p:cSld name="Содержание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f69d4e093_0_48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26817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g13f69d4e093_0_488"/>
          <p:cNvSpPr txBox="1">
            <a:spLocks noGrp="1"/>
          </p:cNvSpPr>
          <p:nvPr>
            <p:ph type="body" idx="1"/>
          </p:nvPr>
        </p:nvSpPr>
        <p:spPr>
          <a:xfrm>
            <a:off x="4043363" y="692150"/>
            <a:ext cx="7489800" cy="55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0" name="Google Shape;450;g13f69d4e093_0_48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объект">
  <p:cSld name="Заголовок + объект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f69d4e093_0_492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74400" cy="4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3" name="Google Shape;453;g13f69d4e093_0_49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g13f69d4e093_0_49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2 строки + объект">
  <p:cSld name="Заголовок в 2 строки + объект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3f69d4e093_0_496"/>
          <p:cNvSpPr txBox="1">
            <a:spLocks noGrp="1"/>
          </p:cNvSpPr>
          <p:nvPr>
            <p:ph type="body" idx="1"/>
          </p:nvPr>
        </p:nvSpPr>
        <p:spPr>
          <a:xfrm>
            <a:off x="6311901" y="692150"/>
            <a:ext cx="5208600" cy="55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g13f69d4e093_0_496"/>
          <p:cNvSpPr txBox="1">
            <a:spLocks noGrp="1"/>
          </p:cNvSpPr>
          <p:nvPr>
            <p:ph type="body" idx="2"/>
          </p:nvPr>
        </p:nvSpPr>
        <p:spPr>
          <a:xfrm>
            <a:off x="671513" y="2040889"/>
            <a:ext cx="5424600" cy="4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8" name="Google Shape;458;g13f69d4e093_0_49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g13f69d4e093_0_49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2 объекта">
  <p:cSld name="Заголовок + 2 объекта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3f69d4e093_0_501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17200" cy="44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2" name="Google Shape;462;g13f69d4e093_0_501"/>
          <p:cNvSpPr txBox="1">
            <a:spLocks noGrp="1"/>
          </p:cNvSpPr>
          <p:nvPr>
            <p:ph type="body" idx="2"/>
          </p:nvPr>
        </p:nvSpPr>
        <p:spPr>
          <a:xfrm>
            <a:off x="6197604" y="1773238"/>
            <a:ext cx="5317200" cy="44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3" name="Google Shape;463;g13f69d4e093_0_50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g13f69d4e093_0_50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актоид">
  <p:cSld name="1 фактоид">
    <p:bg>
      <p:bgPr>
        <a:solidFill>
          <a:schemeClr val="lt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g13f69d4e093_0_506"/>
          <p:cNvPicPr preferRelativeResize="0"/>
          <p:nvPr/>
        </p:nvPicPr>
        <p:blipFill rotWithShape="1">
          <a:blip r:embed="rId2">
            <a:alphaModFix/>
          </a:blip>
          <a:srcRect l="34448" t="19156" r="15834" b="18808"/>
          <a:stretch/>
        </p:blipFill>
        <p:spPr>
          <a:xfrm>
            <a:off x="5939756" y="0"/>
            <a:ext cx="625224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13f69d4e093_0_506"/>
          <p:cNvSpPr txBox="1">
            <a:spLocks noGrp="1"/>
          </p:cNvSpPr>
          <p:nvPr>
            <p:ph type="body" idx="1"/>
          </p:nvPr>
        </p:nvSpPr>
        <p:spPr>
          <a:xfrm>
            <a:off x="658813" y="4363180"/>
            <a:ext cx="102240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8" name="Google Shape;468;g13f69d4e093_0_50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g13f69d4e093_0_506"/>
          <p:cNvSpPr txBox="1">
            <a:spLocks noGrp="1"/>
          </p:cNvSpPr>
          <p:nvPr>
            <p:ph type="body" idx="2"/>
          </p:nvPr>
        </p:nvSpPr>
        <p:spPr>
          <a:xfrm>
            <a:off x="671513" y="1773238"/>
            <a:ext cx="10224000" cy="24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sz="167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">
  <p:cSld name="2 фактоида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g13f69d4e093_0_511"/>
          <p:cNvPicPr preferRelativeResize="0"/>
          <p:nvPr/>
        </p:nvPicPr>
        <p:blipFill rotWithShape="1">
          <a:blip r:embed="rId2">
            <a:alphaModFix/>
          </a:blip>
          <a:srcRect l="34448" t="19156" r="15834" b="18808"/>
          <a:stretch/>
        </p:blipFill>
        <p:spPr>
          <a:xfrm>
            <a:off x="5939756" y="0"/>
            <a:ext cx="625224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13f69d4e093_0_511"/>
          <p:cNvSpPr txBox="1">
            <a:spLocks noGrp="1"/>
          </p:cNvSpPr>
          <p:nvPr>
            <p:ph type="body" idx="1"/>
          </p:nvPr>
        </p:nvSpPr>
        <p:spPr>
          <a:xfrm>
            <a:off x="672853" y="3878709"/>
            <a:ext cx="8131200" cy="17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3" name="Google Shape;473;g13f69d4e093_0_511"/>
          <p:cNvSpPr txBox="1">
            <a:spLocks noGrp="1"/>
          </p:cNvSpPr>
          <p:nvPr>
            <p:ph type="body" idx="2"/>
          </p:nvPr>
        </p:nvSpPr>
        <p:spPr>
          <a:xfrm>
            <a:off x="672852" y="5715426"/>
            <a:ext cx="81312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4" name="Google Shape;474;g13f69d4e093_0_511"/>
          <p:cNvSpPr txBox="1">
            <a:spLocks noGrp="1"/>
          </p:cNvSpPr>
          <p:nvPr>
            <p:ph type="body" idx="3"/>
          </p:nvPr>
        </p:nvSpPr>
        <p:spPr>
          <a:xfrm>
            <a:off x="671514" y="1045518"/>
            <a:ext cx="8131200" cy="17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5" name="Google Shape;475;g13f69d4e093_0_511"/>
          <p:cNvSpPr txBox="1">
            <a:spLocks noGrp="1"/>
          </p:cNvSpPr>
          <p:nvPr>
            <p:ph type="body" idx="4"/>
          </p:nvPr>
        </p:nvSpPr>
        <p:spPr>
          <a:xfrm>
            <a:off x="671513" y="2882235"/>
            <a:ext cx="81312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6" name="Google Shape;476;g13f69d4e093_0_51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">
  <p:cSld name="4 фактоида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f69d4e093_0_51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g13f69d4e093_0_518"/>
          <p:cNvSpPr txBox="1">
            <a:spLocks noGrp="1"/>
          </p:cNvSpPr>
          <p:nvPr>
            <p:ph type="body" idx="1"/>
          </p:nvPr>
        </p:nvSpPr>
        <p:spPr>
          <a:xfrm>
            <a:off x="6097339" y="3864033"/>
            <a:ext cx="5417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0" name="Google Shape;480;g13f69d4e093_0_518"/>
          <p:cNvSpPr txBox="1">
            <a:spLocks noGrp="1"/>
          </p:cNvSpPr>
          <p:nvPr>
            <p:ph type="body" idx="2"/>
          </p:nvPr>
        </p:nvSpPr>
        <p:spPr>
          <a:xfrm>
            <a:off x="6097338" y="5058095"/>
            <a:ext cx="5417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1" name="Google Shape;481;g13f69d4e093_0_518"/>
          <p:cNvSpPr txBox="1">
            <a:spLocks noGrp="1"/>
          </p:cNvSpPr>
          <p:nvPr>
            <p:ph type="body" idx="3"/>
          </p:nvPr>
        </p:nvSpPr>
        <p:spPr>
          <a:xfrm>
            <a:off x="6096000" y="1773238"/>
            <a:ext cx="5417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2" name="Google Shape;482;g13f69d4e093_0_518"/>
          <p:cNvSpPr txBox="1">
            <a:spLocks noGrp="1"/>
          </p:cNvSpPr>
          <p:nvPr>
            <p:ph type="body" idx="4"/>
          </p:nvPr>
        </p:nvSpPr>
        <p:spPr>
          <a:xfrm>
            <a:off x="6096000" y="2967300"/>
            <a:ext cx="5417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3" name="Google Shape;483;g13f69d4e093_0_518"/>
          <p:cNvSpPr txBox="1">
            <a:spLocks noGrp="1"/>
          </p:cNvSpPr>
          <p:nvPr>
            <p:ph type="body" idx="5"/>
          </p:nvPr>
        </p:nvSpPr>
        <p:spPr>
          <a:xfrm>
            <a:off x="680012" y="3864033"/>
            <a:ext cx="52395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4" name="Google Shape;484;g13f69d4e093_0_518"/>
          <p:cNvSpPr txBox="1">
            <a:spLocks noGrp="1"/>
          </p:cNvSpPr>
          <p:nvPr>
            <p:ph type="body" idx="6"/>
          </p:nvPr>
        </p:nvSpPr>
        <p:spPr>
          <a:xfrm>
            <a:off x="680011" y="5058095"/>
            <a:ext cx="52395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5" name="Google Shape;485;g13f69d4e093_0_518"/>
          <p:cNvSpPr txBox="1">
            <a:spLocks noGrp="1"/>
          </p:cNvSpPr>
          <p:nvPr>
            <p:ph type="body" idx="7"/>
          </p:nvPr>
        </p:nvSpPr>
        <p:spPr>
          <a:xfrm>
            <a:off x="678673" y="1773238"/>
            <a:ext cx="52395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6" name="Google Shape;486;g13f69d4e093_0_518"/>
          <p:cNvSpPr txBox="1">
            <a:spLocks noGrp="1"/>
          </p:cNvSpPr>
          <p:nvPr>
            <p:ph type="body" idx="8"/>
          </p:nvPr>
        </p:nvSpPr>
        <p:spPr>
          <a:xfrm>
            <a:off x="678673" y="2967300"/>
            <a:ext cx="52395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 + текст">
  <p:cSld name="4 фактоида + текст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4"/>
          <p:cNvSpPr txBox="1">
            <a:spLocks noGrp="1"/>
          </p:cNvSpPr>
          <p:nvPr>
            <p:ph type="body" idx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64"/>
          <p:cNvSpPr txBox="1">
            <a:spLocks noGrp="1"/>
          </p:cNvSpPr>
          <p:nvPr>
            <p:ph type="body" idx="2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64"/>
          <p:cNvSpPr txBox="1">
            <a:spLocks noGrp="1"/>
          </p:cNvSpPr>
          <p:nvPr>
            <p:ph type="body" idx="3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64"/>
          <p:cNvSpPr txBox="1">
            <a:spLocks noGrp="1"/>
          </p:cNvSpPr>
          <p:nvPr>
            <p:ph type="body" idx="4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64"/>
          <p:cNvSpPr txBox="1">
            <a:spLocks noGrp="1"/>
          </p:cNvSpPr>
          <p:nvPr>
            <p:ph type="body" idx="5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64"/>
          <p:cNvSpPr txBox="1">
            <a:spLocks noGrp="1"/>
          </p:cNvSpPr>
          <p:nvPr>
            <p:ph type="body" idx="6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64"/>
          <p:cNvSpPr txBox="1">
            <a:spLocks noGrp="1"/>
          </p:cNvSpPr>
          <p:nvPr>
            <p:ph type="body" idx="7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64"/>
          <p:cNvSpPr txBox="1">
            <a:spLocks noGrp="1"/>
          </p:cNvSpPr>
          <p:nvPr>
            <p:ph type="body" idx="8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64"/>
          <p:cNvSpPr txBox="1">
            <a:spLocks noGrp="1"/>
          </p:cNvSpPr>
          <p:nvPr>
            <p:ph type="body" idx="9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6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 + текст">
  <p:cSld name="4 фактоида + текст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3f69d4e093_0_528"/>
          <p:cNvSpPr txBox="1">
            <a:spLocks noGrp="1"/>
          </p:cNvSpPr>
          <p:nvPr>
            <p:ph type="body" idx="1"/>
          </p:nvPr>
        </p:nvSpPr>
        <p:spPr>
          <a:xfrm>
            <a:off x="5345018" y="617220"/>
            <a:ext cx="2779200" cy="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9" name="Google Shape;489;g13f69d4e093_0_528"/>
          <p:cNvSpPr txBox="1">
            <a:spLocks noGrp="1"/>
          </p:cNvSpPr>
          <p:nvPr>
            <p:ph type="body" idx="2"/>
          </p:nvPr>
        </p:nvSpPr>
        <p:spPr>
          <a:xfrm>
            <a:off x="5345017" y="1620441"/>
            <a:ext cx="27792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0" name="Google Shape;490;g13f69d4e093_0_528"/>
          <p:cNvSpPr txBox="1">
            <a:spLocks noGrp="1"/>
          </p:cNvSpPr>
          <p:nvPr>
            <p:ph type="body" idx="3"/>
          </p:nvPr>
        </p:nvSpPr>
        <p:spPr>
          <a:xfrm>
            <a:off x="5345018" y="2680786"/>
            <a:ext cx="2779200" cy="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1" name="Google Shape;491;g13f69d4e093_0_528"/>
          <p:cNvSpPr txBox="1">
            <a:spLocks noGrp="1"/>
          </p:cNvSpPr>
          <p:nvPr>
            <p:ph type="body" idx="4"/>
          </p:nvPr>
        </p:nvSpPr>
        <p:spPr>
          <a:xfrm>
            <a:off x="5345017" y="3684008"/>
            <a:ext cx="27792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2" name="Google Shape;492;g13f69d4e093_0_528"/>
          <p:cNvSpPr txBox="1">
            <a:spLocks noGrp="1"/>
          </p:cNvSpPr>
          <p:nvPr>
            <p:ph type="body" idx="5"/>
          </p:nvPr>
        </p:nvSpPr>
        <p:spPr>
          <a:xfrm>
            <a:off x="8424464" y="617220"/>
            <a:ext cx="2779200" cy="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3" name="Google Shape;493;g13f69d4e093_0_528"/>
          <p:cNvSpPr txBox="1">
            <a:spLocks noGrp="1"/>
          </p:cNvSpPr>
          <p:nvPr>
            <p:ph type="body" idx="6"/>
          </p:nvPr>
        </p:nvSpPr>
        <p:spPr>
          <a:xfrm>
            <a:off x="8424463" y="1620442"/>
            <a:ext cx="27792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4" name="Google Shape;494;g13f69d4e093_0_528"/>
          <p:cNvSpPr txBox="1">
            <a:spLocks noGrp="1"/>
          </p:cNvSpPr>
          <p:nvPr>
            <p:ph type="body" idx="7"/>
          </p:nvPr>
        </p:nvSpPr>
        <p:spPr>
          <a:xfrm>
            <a:off x="8424465" y="2680786"/>
            <a:ext cx="2779200" cy="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5" name="Google Shape;495;g13f69d4e093_0_528"/>
          <p:cNvSpPr txBox="1">
            <a:spLocks noGrp="1"/>
          </p:cNvSpPr>
          <p:nvPr>
            <p:ph type="body" idx="8"/>
          </p:nvPr>
        </p:nvSpPr>
        <p:spPr>
          <a:xfrm>
            <a:off x="8424463" y="3684008"/>
            <a:ext cx="27792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6" name="Google Shape;496;g13f69d4e093_0_528"/>
          <p:cNvSpPr txBox="1">
            <a:spLocks noGrp="1"/>
          </p:cNvSpPr>
          <p:nvPr>
            <p:ph type="body" idx="9"/>
          </p:nvPr>
        </p:nvSpPr>
        <p:spPr>
          <a:xfrm>
            <a:off x="668348" y="2495796"/>
            <a:ext cx="33840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7" name="Google Shape;497;g13f69d4e093_0_52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g13f69d4e093_0_52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00" cy="1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фактоидов">
  <p:cSld name="6 фактоидов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3f69d4e093_0_540"/>
          <p:cNvSpPr txBox="1">
            <a:spLocks noGrp="1"/>
          </p:cNvSpPr>
          <p:nvPr>
            <p:ph type="body" idx="1"/>
          </p:nvPr>
        </p:nvSpPr>
        <p:spPr>
          <a:xfrm>
            <a:off x="5345020" y="617220"/>
            <a:ext cx="24840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1" name="Google Shape;501;g13f69d4e093_0_540"/>
          <p:cNvSpPr txBox="1">
            <a:spLocks noGrp="1"/>
          </p:cNvSpPr>
          <p:nvPr>
            <p:ph type="body" idx="2"/>
          </p:nvPr>
        </p:nvSpPr>
        <p:spPr>
          <a:xfrm>
            <a:off x="5345020" y="1452769"/>
            <a:ext cx="24840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2" name="Google Shape;502;g13f69d4e093_0_540"/>
          <p:cNvSpPr txBox="1">
            <a:spLocks noGrp="1"/>
          </p:cNvSpPr>
          <p:nvPr>
            <p:ph type="body" idx="3"/>
          </p:nvPr>
        </p:nvSpPr>
        <p:spPr>
          <a:xfrm>
            <a:off x="8375766" y="617220"/>
            <a:ext cx="24840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3" name="Google Shape;503;g13f69d4e093_0_540"/>
          <p:cNvSpPr txBox="1">
            <a:spLocks noGrp="1"/>
          </p:cNvSpPr>
          <p:nvPr>
            <p:ph type="body" idx="4"/>
          </p:nvPr>
        </p:nvSpPr>
        <p:spPr>
          <a:xfrm>
            <a:off x="8375766" y="1452769"/>
            <a:ext cx="24840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4" name="Google Shape;504;g13f69d4e093_0_540"/>
          <p:cNvSpPr txBox="1">
            <a:spLocks noGrp="1"/>
          </p:cNvSpPr>
          <p:nvPr>
            <p:ph type="body" idx="5"/>
          </p:nvPr>
        </p:nvSpPr>
        <p:spPr>
          <a:xfrm>
            <a:off x="5345020" y="2293322"/>
            <a:ext cx="24840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5" name="Google Shape;505;g13f69d4e093_0_540"/>
          <p:cNvSpPr txBox="1">
            <a:spLocks noGrp="1"/>
          </p:cNvSpPr>
          <p:nvPr>
            <p:ph type="body" idx="6"/>
          </p:nvPr>
        </p:nvSpPr>
        <p:spPr>
          <a:xfrm>
            <a:off x="5345020" y="3128871"/>
            <a:ext cx="24840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6" name="Google Shape;506;g13f69d4e093_0_540"/>
          <p:cNvSpPr txBox="1">
            <a:spLocks noGrp="1"/>
          </p:cNvSpPr>
          <p:nvPr>
            <p:ph type="body" idx="7"/>
          </p:nvPr>
        </p:nvSpPr>
        <p:spPr>
          <a:xfrm>
            <a:off x="8375766" y="2293322"/>
            <a:ext cx="24840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7" name="Google Shape;507;g13f69d4e093_0_540"/>
          <p:cNvSpPr txBox="1">
            <a:spLocks noGrp="1"/>
          </p:cNvSpPr>
          <p:nvPr>
            <p:ph type="body" idx="8"/>
          </p:nvPr>
        </p:nvSpPr>
        <p:spPr>
          <a:xfrm>
            <a:off x="8375766" y="3128872"/>
            <a:ext cx="24840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8" name="Google Shape;508;g13f69d4e093_0_540"/>
          <p:cNvSpPr txBox="1">
            <a:spLocks noGrp="1"/>
          </p:cNvSpPr>
          <p:nvPr>
            <p:ph type="body" idx="9"/>
          </p:nvPr>
        </p:nvSpPr>
        <p:spPr>
          <a:xfrm>
            <a:off x="5345020" y="3971489"/>
            <a:ext cx="24840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9" name="Google Shape;509;g13f69d4e093_0_540"/>
          <p:cNvSpPr txBox="1">
            <a:spLocks noGrp="1"/>
          </p:cNvSpPr>
          <p:nvPr>
            <p:ph type="body" idx="13"/>
          </p:nvPr>
        </p:nvSpPr>
        <p:spPr>
          <a:xfrm>
            <a:off x="5345020" y="4807039"/>
            <a:ext cx="24840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0" name="Google Shape;510;g13f69d4e093_0_540"/>
          <p:cNvSpPr txBox="1">
            <a:spLocks noGrp="1"/>
          </p:cNvSpPr>
          <p:nvPr>
            <p:ph type="body" idx="14"/>
          </p:nvPr>
        </p:nvSpPr>
        <p:spPr>
          <a:xfrm>
            <a:off x="8375766" y="3971489"/>
            <a:ext cx="24840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1" name="Google Shape;511;g13f69d4e093_0_540"/>
          <p:cNvSpPr txBox="1">
            <a:spLocks noGrp="1"/>
          </p:cNvSpPr>
          <p:nvPr>
            <p:ph type="body" idx="15"/>
          </p:nvPr>
        </p:nvSpPr>
        <p:spPr>
          <a:xfrm>
            <a:off x="8375766" y="4807039"/>
            <a:ext cx="24840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2" name="Google Shape;512;g13f69d4e093_0_540"/>
          <p:cNvSpPr txBox="1">
            <a:spLocks noGrp="1"/>
          </p:cNvSpPr>
          <p:nvPr>
            <p:ph type="body" idx="16"/>
          </p:nvPr>
        </p:nvSpPr>
        <p:spPr>
          <a:xfrm>
            <a:off x="671513" y="2496201"/>
            <a:ext cx="33840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3" name="Google Shape;513;g13f69d4e093_0_54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00" cy="1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g13f69d4e093_0_54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фактоидов">
  <p:cSld name="9 фактоидов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3f69d4e093_0_556"/>
          <p:cNvSpPr txBox="1">
            <a:spLocks noGrp="1"/>
          </p:cNvSpPr>
          <p:nvPr>
            <p:ph type="body" idx="1"/>
          </p:nvPr>
        </p:nvSpPr>
        <p:spPr>
          <a:xfrm>
            <a:off x="5342973" y="621775"/>
            <a:ext cx="17640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7" name="Google Shape;517;g13f69d4e093_0_556"/>
          <p:cNvSpPr txBox="1">
            <a:spLocks noGrp="1"/>
          </p:cNvSpPr>
          <p:nvPr>
            <p:ph type="body" idx="2"/>
          </p:nvPr>
        </p:nvSpPr>
        <p:spPr>
          <a:xfrm>
            <a:off x="5342973" y="1439767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8" name="Google Shape;518;g13f69d4e093_0_556"/>
          <p:cNvSpPr txBox="1">
            <a:spLocks noGrp="1"/>
          </p:cNvSpPr>
          <p:nvPr>
            <p:ph type="body" idx="3"/>
          </p:nvPr>
        </p:nvSpPr>
        <p:spPr>
          <a:xfrm>
            <a:off x="7395993" y="621775"/>
            <a:ext cx="17640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9" name="Google Shape;519;g13f69d4e093_0_556"/>
          <p:cNvSpPr txBox="1">
            <a:spLocks noGrp="1"/>
          </p:cNvSpPr>
          <p:nvPr>
            <p:ph type="body" idx="4"/>
          </p:nvPr>
        </p:nvSpPr>
        <p:spPr>
          <a:xfrm>
            <a:off x="7395993" y="1439767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0" name="Google Shape;520;g13f69d4e093_0_556"/>
          <p:cNvSpPr txBox="1">
            <a:spLocks noGrp="1"/>
          </p:cNvSpPr>
          <p:nvPr>
            <p:ph type="body" idx="5"/>
          </p:nvPr>
        </p:nvSpPr>
        <p:spPr>
          <a:xfrm>
            <a:off x="9445338" y="621775"/>
            <a:ext cx="17640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" name="Google Shape;521;g13f69d4e093_0_556"/>
          <p:cNvSpPr txBox="1">
            <a:spLocks noGrp="1"/>
          </p:cNvSpPr>
          <p:nvPr>
            <p:ph type="body" idx="6"/>
          </p:nvPr>
        </p:nvSpPr>
        <p:spPr>
          <a:xfrm>
            <a:off x="9445338" y="1439767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2" name="Google Shape;522;g13f69d4e093_0_556"/>
          <p:cNvSpPr txBox="1">
            <a:spLocks noGrp="1"/>
          </p:cNvSpPr>
          <p:nvPr>
            <p:ph type="body" idx="7"/>
          </p:nvPr>
        </p:nvSpPr>
        <p:spPr>
          <a:xfrm>
            <a:off x="5342973" y="2524164"/>
            <a:ext cx="17640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3" name="Google Shape;523;g13f69d4e093_0_556"/>
          <p:cNvSpPr txBox="1">
            <a:spLocks noGrp="1"/>
          </p:cNvSpPr>
          <p:nvPr>
            <p:ph type="body" idx="8"/>
          </p:nvPr>
        </p:nvSpPr>
        <p:spPr>
          <a:xfrm>
            <a:off x="5342973" y="3335807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4" name="Google Shape;524;g13f69d4e093_0_556"/>
          <p:cNvSpPr txBox="1">
            <a:spLocks noGrp="1"/>
          </p:cNvSpPr>
          <p:nvPr>
            <p:ph type="body" idx="9"/>
          </p:nvPr>
        </p:nvSpPr>
        <p:spPr>
          <a:xfrm>
            <a:off x="7399668" y="2524164"/>
            <a:ext cx="17640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5" name="Google Shape;525;g13f69d4e093_0_556"/>
          <p:cNvSpPr txBox="1">
            <a:spLocks noGrp="1"/>
          </p:cNvSpPr>
          <p:nvPr>
            <p:ph type="body" idx="13"/>
          </p:nvPr>
        </p:nvSpPr>
        <p:spPr>
          <a:xfrm>
            <a:off x="7399668" y="3335807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6" name="Google Shape;526;g13f69d4e093_0_556"/>
          <p:cNvSpPr txBox="1">
            <a:spLocks noGrp="1"/>
          </p:cNvSpPr>
          <p:nvPr>
            <p:ph type="body" idx="14"/>
          </p:nvPr>
        </p:nvSpPr>
        <p:spPr>
          <a:xfrm>
            <a:off x="9452688" y="2524164"/>
            <a:ext cx="17640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7" name="Google Shape;527;g13f69d4e093_0_556"/>
          <p:cNvSpPr txBox="1">
            <a:spLocks noGrp="1"/>
          </p:cNvSpPr>
          <p:nvPr>
            <p:ph type="body" idx="15"/>
          </p:nvPr>
        </p:nvSpPr>
        <p:spPr>
          <a:xfrm>
            <a:off x="9452688" y="3335807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8" name="Google Shape;528;g13f69d4e093_0_556"/>
          <p:cNvSpPr txBox="1">
            <a:spLocks noGrp="1"/>
          </p:cNvSpPr>
          <p:nvPr>
            <p:ph type="body" idx="16"/>
          </p:nvPr>
        </p:nvSpPr>
        <p:spPr>
          <a:xfrm>
            <a:off x="5342973" y="4348797"/>
            <a:ext cx="17640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9" name="Google Shape;529;g13f69d4e093_0_556"/>
          <p:cNvSpPr txBox="1">
            <a:spLocks noGrp="1"/>
          </p:cNvSpPr>
          <p:nvPr>
            <p:ph type="body" idx="17"/>
          </p:nvPr>
        </p:nvSpPr>
        <p:spPr>
          <a:xfrm>
            <a:off x="5342973" y="5157265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0" name="Google Shape;530;g13f69d4e093_0_556"/>
          <p:cNvSpPr txBox="1">
            <a:spLocks noGrp="1"/>
          </p:cNvSpPr>
          <p:nvPr>
            <p:ph type="body" idx="18"/>
          </p:nvPr>
        </p:nvSpPr>
        <p:spPr>
          <a:xfrm>
            <a:off x="7395993" y="4348797"/>
            <a:ext cx="17640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1" name="Google Shape;531;g13f69d4e093_0_556"/>
          <p:cNvSpPr txBox="1">
            <a:spLocks noGrp="1"/>
          </p:cNvSpPr>
          <p:nvPr>
            <p:ph type="body" idx="19"/>
          </p:nvPr>
        </p:nvSpPr>
        <p:spPr>
          <a:xfrm>
            <a:off x="7395993" y="5157265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2" name="Google Shape;532;g13f69d4e093_0_556"/>
          <p:cNvSpPr txBox="1">
            <a:spLocks noGrp="1"/>
          </p:cNvSpPr>
          <p:nvPr>
            <p:ph type="body" idx="20"/>
          </p:nvPr>
        </p:nvSpPr>
        <p:spPr>
          <a:xfrm>
            <a:off x="9445338" y="4348797"/>
            <a:ext cx="17640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3" name="Google Shape;533;g13f69d4e093_0_556"/>
          <p:cNvSpPr txBox="1">
            <a:spLocks noGrp="1"/>
          </p:cNvSpPr>
          <p:nvPr>
            <p:ph type="body" idx="21"/>
          </p:nvPr>
        </p:nvSpPr>
        <p:spPr>
          <a:xfrm>
            <a:off x="9445338" y="5157265"/>
            <a:ext cx="17640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4" name="Google Shape;534;g13f69d4e093_0_556"/>
          <p:cNvSpPr txBox="1">
            <a:spLocks noGrp="1"/>
          </p:cNvSpPr>
          <p:nvPr>
            <p:ph type="body" idx="22"/>
          </p:nvPr>
        </p:nvSpPr>
        <p:spPr>
          <a:xfrm>
            <a:off x="671513" y="2487267"/>
            <a:ext cx="33840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5" name="Google Shape;535;g13f69d4e093_0_55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00" cy="1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g13f69d4e093_0_55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фактоидов">
  <p:cSld name="8 фактоидов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f69d4e093_0_578"/>
          <p:cNvSpPr txBox="1">
            <a:spLocks noGrp="1"/>
          </p:cNvSpPr>
          <p:nvPr>
            <p:ph type="body" idx="1"/>
          </p:nvPr>
        </p:nvSpPr>
        <p:spPr>
          <a:xfrm>
            <a:off x="671513" y="2052229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9" name="Google Shape;539;g13f69d4e093_0_578"/>
          <p:cNvSpPr txBox="1">
            <a:spLocks noGrp="1"/>
          </p:cNvSpPr>
          <p:nvPr>
            <p:ph type="body" idx="2"/>
          </p:nvPr>
        </p:nvSpPr>
        <p:spPr>
          <a:xfrm>
            <a:off x="671513" y="2947811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0" name="Google Shape;540;g13f69d4e093_0_578"/>
          <p:cNvSpPr txBox="1">
            <a:spLocks noGrp="1"/>
          </p:cNvSpPr>
          <p:nvPr>
            <p:ph type="body" idx="3"/>
          </p:nvPr>
        </p:nvSpPr>
        <p:spPr>
          <a:xfrm>
            <a:off x="3433450" y="2052229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1" name="Google Shape;541;g13f69d4e093_0_578"/>
          <p:cNvSpPr txBox="1">
            <a:spLocks noGrp="1"/>
          </p:cNvSpPr>
          <p:nvPr>
            <p:ph type="body" idx="4"/>
          </p:nvPr>
        </p:nvSpPr>
        <p:spPr>
          <a:xfrm>
            <a:off x="3433450" y="2947811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2" name="Google Shape;542;g13f69d4e093_0_578"/>
          <p:cNvSpPr txBox="1">
            <a:spLocks noGrp="1"/>
          </p:cNvSpPr>
          <p:nvPr>
            <p:ph type="body" idx="5"/>
          </p:nvPr>
        </p:nvSpPr>
        <p:spPr>
          <a:xfrm>
            <a:off x="6195388" y="2052229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3" name="Google Shape;543;g13f69d4e093_0_578"/>
          <p:cNvSpPr txBox="1">
            <a:spLocks noGrp="1"/>
          </p:cNvSpPr>
          <p:nvPr>
            <p:ph type="body" idx="6"/>
          </p:nvPr>
        </p:nvSpPr>
        <p:spPr>
          <a:xfrm>
            <a:off x="6195388" y="2947811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4" name="Google Shape;544;g13f69d4e093_0_578"/>
          <p:cNvSpPr txBox="1">
            <a:spLocks noGrp="1"/>
          </p:cNvSpPr>
          <p:nvPr>
            <p:ph type="body" idx="7"/>
          </p:nvPr>
        </p:nvSpPr>
        <p:spPr>
          <a:xfrm>
            <a:off x="8957326" y="2052229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5" name="Google Shape;545;g13f69d4e093_0_578"/>
          <p:cNvSpPr txBox="1">
            <a:spLocks noGrp="1"/>
          </p:cNvSpPr>
          <p:nvPr>
            <p:ph type="body" idx="8"/>
          </p:nvPr>
        </p:nvSpPr>
        <p:spPr>
          <a:xfrm>
            <a:off x="8957326" y="2947811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6" name="Google Shape;546;g13f69d4e093_0_578"/>
          <p:cNvSpPr txBox="1">
            <a:spLocks noGrp="1"/>
          </p:cNvSpPr>
          <p:nvPr>
            <p:ph type="body" idx="9"/>
          </p:nvPr>
        </p:nvSpPr>
        <p:spPr>
          <a:xfrm>
            <a:off x="671513" y="4142061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7" name="Google Shape;547;g13f69d4e093_0_578"/>
          <p:cNvSpPr txBox="1">
            <a:spLocks noGrp="1"/>
          </p:cNvSpPr>
          <p:nvPr>
            <p:ph type="body" idx="13"/>
          </p:nvPr>
        </p:nvSpPr>
        <p:spPr>
          <a:xfrm>
            <a:off x="671513" y="5031926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8" name="Google Shape;548;g13f69d4e093_0_578"/>
          <p:cNvSpPr txBox="1">
            <a:spLocks noGrp="1"/>
          </p:cNvSpPr>
          <p:nvPr>
            <p:ph type="body" idx="14"/>
          </p:nvPr>
        </p:nvSpPr>
        <p:spPr>
          <a:xfrm>
            <a:off x="3433450" y="4142061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9" name="Google Shape;549;g13f69d4e093_0_578"/>
          <p:cNvSpPr txBox="1">
            <a:spLocks noGrp="1"/>
          </p:cNvSpPr>
          <p:nvPr>
            <p:ph type="body" idx="15"/>
          </p:nvPr>
        </p:nvSpPr>
        <p:spPr>
          <a:xfrm>
            <a:off x="3433450" y="5031926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0" name="Google Shape;550;g13f69d4e093_0_578"/>
          <p:cNvSpPr txBox="1">
            <a:spLocks noGrp="1"/>
          </p:cNvSpPr>
          <p:nvPr>
            <p:ph type="body" idx="16"/>
          </p:nvPr>
        </p:nvSpPr>
        <p:spPr>
          <a:xfrm>
            <a:off x="6195388" y="4142061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1" name="Google Shape;551;g13f69d4e093_0_578"/>
          <p:cNvSpPr txBox="1">
            <a:spLocks noGrp="1"/>
          </p:cNvSpPr>
          <p:nvPr>
            <p:ph type="body" idx="17"/>
          </p:nvPr>
        </p:nvSpPr>
        <p:spPr>
          <a:xfrm>
            <a:off x="6195388" y="5031926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2" name="Google Shape;552;g13f69d4e093_0_578"/>
          <p:cNvSpPr txBox="1">
            <a:spLocks noGrp="1"/>
          </p:cNvSpPr>
          <p:nvPr>
            <p:ph type="body" idx="18"/>
          </p:nvPr>
        </p:nvSpPr>
        <p:spPr>
          <a:xfrm>
            <a:off x="8957326" y="4142061"/>
            <a:ext cx="25758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3" name="Google Shape;553;g13f69d4e093_0_578"/>
          <p:cNvSpPr txBox="1">
            <a:spLocks noGrp="1"/>
          </p:cNvSpPr>
          <p:nvPr>
            <p:ph type="body" idx="19"/>
          </p:nvPr>
        </p:nvSpPr>
        <p:spPr>
          <a:xfrm>
            <a:off x="8957326" y="5031926"/>
            <a:ext cx="25758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4" name="Google Shape;554;g13f69d4e093_0_57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g13f69d4e093_0_57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7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(android) ">
  <p:cSld name="Мокап телефона (android) 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g13f69d4e093_0_5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8440" y="692150"/>
            <a:ext cx="2655709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13f69d4e093_0_597"/>
          <p:cNvSpPr>
            <a:spLocks noGrp="1"/>
          </p:cNvSpPr>
          <p:nvPr>
            <p:ph type="pic" idx="2"/>
          </p:nvPr>
        </p:nvSpPr>
        <p:spPr>
          <a:xfrm>
            <a:off x="7767579" y="1009595"/>
            <a:ext cx="2389500" cy="5034000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13f69d4e093_0_59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g13f69d4e093_0_597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18600" cy="4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1" name="Google Shape;561;g13f69d4e093_0_59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 android)">
  <p:cSld name="Два мокапа телефона (1 android)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f69d4e093_0_603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2900" cy="4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4" name="Google Shape;564;g13f69d4e093_0_60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g13f69d4e093_0_603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66" name="Google Shape;566;g13f69d4e093_0_6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8754" y="692150"/>
            <a:ext cx="2655709" cy="55086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7" name="Google Shape;567;g13f69d4e093_0_603"/>
          <p:cNvSpPr>
            <a:spLocks noGrp="1"/>
          </p:cNvSpPr>
          <p:nvPr>
            <p:ph type="pic" idx="2"/>
          </p:nvPr>
        </p:nvSpPr>
        <p:spPr>
          <a:xfrm>
            <a:off x="9057893" y="1009595"/>
            <a:ext cx="2389500" cy="5034000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568" name="Google Shape;568;g13f69d4e093_0_6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04129" y="692150"/>
            <a:ext cx="2655709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13f69d4e093_0_603"/>
          <p:cNvSpPr>
            <a:spLocks noGrp="1"/>
          </p:cNvSpPr>
          <p:nvPr>
            <p:ph type="pic" idx="3"/>
          </p:nvPr>
        </p:nvSpPr>
        <p:spPr>
          <a:xfrm>
            <a:off x="6343268" y="1009595"/>
            <a:ext cx="2389500" cy="5034000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 android) ">
  <p:cSld name="Два мокапа телефона (2 android) 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3f69d4e093_0_61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g13f69d4e093_0_611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2900" cy="4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3" name="Google Shape;573;g13f69d4e093_0_611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4" name="Google Shape;574;g13f69d4e093_0_6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0574" y="692150"/>
            <a:ext cx="2655709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13f69d4e093_0_611"/>
          <p:cNvSpPr>
            <a:spLocks noGrp="1"/>
          </p:cNvSpPr>
          <p:nvPr>
            <p:ph type="pic" idx="2"/>
          </p:nvPr>
        </p:nvSpPr>
        <p:spPr>
          <a:xfrm>
            <a:off x="3469713" y="1009595"/>
            <a:ext cx="2389500" cy="5034000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576" name="Google Shape;576;g13f69d4e093_0_6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5949" y="692150"/>
            <a:ext cx="2655709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13f69d4e093_0_611"/>
          <p:cNvSpPr>
            <a:spLocks noGrp="1"/>
          </p:cNvSpPr>
          <p:nvPr>
            <p:ph type="pic" idx="3"/>
          </p:nvPr>
        </p:nvSpPr>
        <p:spPr>
          <a:xfrm>
            <a:off x="755088" y="1009595"/>
            <a:ext cx="2389500" cy="5034000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(android) ">
  <p:cSld name="Увеличенный мокап телефона (android)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g13f69d4e093_0_6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1106" y="692150"/>
            <a:ext cx="3863417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g13f69d4e093_0_619"/>
          <p:cNvSpPr>
            <a:spLocks noGrp="1"/>
          </p:cNvSpPr>
          <p:nvPr>
            <p:ph type="pic" idx="2"/>
          </p:nvPr>
        </p:nvSpPr>
        <p:spPr>
          <a:xfrm>
            <a:off x="7274309" y="1170527"/>
            <a:ext cx="3457500" cy="7345500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Google Shape;581;g13f69d4e093_0_61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g13f69d4e093_0_619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600" cy="4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3" name="Google Shape;583;g13f69d4e093_0_61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6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)">
  <p:cSld name="Два мокапа телефона (1)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3f69d4e093_0_62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g13f69d4e093_0_625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2900" cy="4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7" name="Google Shape;587;g13f69d4e093_0_62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88" name="Google Shape;588;g13f69d4e093_0_625"/>
          <p:cNvGrpSpPr/>
          <p:nvPr/>
        </p:nvGrpSpPr>
        <p:grpSpPr>
          <a:xfrm>
            <a:off x="8616798" y="452271"/>
            <a:ext cx="3169660" cy="5991276"/>
            <a:chOff x="7488229" y="591001"/>
            <a:chExt cx="2987145" cy="5646288"/>
          </a:xfrm>
        </p:grpSpPr>
        <p:sp>
          <p:nvSpPr>
            <p:cNvPr id="589" name="Google Shape;589;g13f69d4e093_0_625"/>
            <p:cNvSpPr/>
            <p:nvPr/>
          </p:nvSpPr>
          <p:spPr>
            <a:xfrm>
              <a:off x="7796469" y="917781"/>
              <a:ext cx="2370600" cy="5014500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0" name="Google Shape;590;g13f69d4e093_0_62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29" y="591001"/>
              <a:ext cx="2987145" cy="56462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1" name="Google Shape;591;g13f69d4e093_0_625"/>
          <p:cNvSpPr>
            <a:spLocks noGrp="1"/>
          </p:cNvSpPr>
          <p:nvPr>
            <p:ph type="pic" idx="2"/>
          </p:nvPr>
        </p:nvSpPr>
        <p:spPr>
          <a:xfrm>
            <a:off x="8989031" y="795427"/>
            <a:ext cx="2428800" cy="5295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592" name="Google Shape;592;g13f69d4e093_0_625"/>
          <p:cNvGrpSpPr/>
          <p:nvPr/>
        </p:nvGrpSpPr>
        <p:grpSpPr>
          <a:xfrm>
            <a:off x="5750055" y="452271"/>
            <a:ext cx="3169660" cy="5991276"/>
            <a:chOff x="7488230" y="591001"/>
            <a:chExt cx="2987145" cy="5646288"/>
          </a:xfrm>
        </p:grpSpPr>
        <p:sp>
          <p:nvSpPr>
            <p:cNvPr id="593" name="Google Shape;593;g13f69d4e093_0_625"/>
            <p:cNvSpPr/>
            <p:nvPr/>
          </p:nvSpPr>
          <p:spPr>
            <a:xfrm>
              <a:off x="7796469" y="917781"/>
              <a:ext cx="2370600" cy="5014500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4" name="Google Shape;594;g13f69d4e093_0_62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30" y="591001"/>
              <a:ext cx="2987145" cy="56462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5" name="Google Shape;595;g13f69d4e093_0_625"/>
          <p:cNvSpPr>
            <a:spLocks noGrp="1"/>
          </p:cNvSpPr>
          <p:nvPr>
            <p:ph type="pic" idx="3"/>
          </p:nvPr>
        </p:nvSpPr>
        <p:spPr>
          <a:xfrm>
            <a:off x="6122287" y="795427"/>
            <a:ext cx="2428800" cy="5295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)">
  <p:cSld name="Два мокапа телефона (2)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3f69d4e093_0_637"/>
          <p:cNvSpPr/>
          <p:nvPr/>
        </p:nvSpPr>
        <p:spPr>
          <a:xfrm>
            <a:off x="3622719" y="799034"/>
            <a:ext cx="2515500" cy="5321100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13f69d4e093_0_63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g13f69d4e093_0_637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2900" cy="4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0" name="Google Shape;600;g13f69d4e093_0_637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g13f69d4e093_0_637"/>
          <p:cNvSpPr>
            <a:spLocks noGrp="1"/>
          </p:cNvSpPr>
          <p:nvPr>
            <p:ph type="pic" idx="2"/>
          </p:nvPr>
        </p:nvSpPr>
        <p:spPr>
          <a:xfrm>
            <a:off x="3667731" y="795427"/>
            <a:ext cx="2428800" cy="5295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g13f69d4e093_0_637"/>
          <p:cNvSpPr/>
          <p:nvPr/>
        </p:nvSpPr>
        <p:spPr>
          <a:xfrm>
            <a:off x="755975" y="799034"/>
            <a:ext cx="2515500" cy="5321100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13f69d4e093_0_637"/>
          <p:cNvSpPr>
            <a:spLocks noGrp="1"/>
          </p:cNvSpPr>
          <p:nvPr>
            <p:ph type="pic" idx="3"/>
          </p:nvPr>
        </p:nvSpPr>
        <p:spPr>
          <a:xfrm>
            <a:off x="800987" y="795427"/>
            <a:ext cx="2428800" cy="5295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604" name="Google Shape;604;g13f69d4e093_0_6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5641" y="452282"/>
            <a:ext cx="3169716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13f69d4e093_0_6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897" y="452282"/>
            <a:ext cx="3169716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текст">
  <p:cSld name="Заголовок + текст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7"/>
          <p:cNvSpPr txBox="1">
            <a:spLocks noGrp="1"/>
          </p:cNvSpPr>
          <p:nvPr>
            <p:ph type="body" idx="1"/>
          </p:nvPr>
        </p:nvSpPr>
        <p:spPr>
          <a:xfrm>
            <a:off x="671513" y="1773238"/>
            <a:ext cx="10861675" cy="446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">
  <p:cSld name="Увеличенный мокап телефона 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3f69d4e093_0_647"/>
          <p:cNvSpPr/>
          <p:nvPr/>
        </p:nvSpPr>
        <p:spPr>
          <a:xfrm>
            <a:off x="7508394" y="991396"/>
            <a:ext cx="3355800" cy="7215900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13f69d4e093_0_647"/>
          <p:cNvSpPr>
            <a:spLocks noGrp="1"/>
          </p:cNvSpPr>
          <p:nvPr>
            <p:ph type="pic" idx="2"/>
          </p:nvPr>
        </p:nvSpPr>
        <p:spPr>
          <a:xfrm>
            <a:off x="7530643" y="991396"/>
            <a:ext cx="3311400" cy="7164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9" name="Google Shape;609;g13f69d4e093_0_64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g13f69d4e093_0_647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600" cy="4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1" name="Google Shape;611;g13f69d4e093_0_64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6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12" name="Google Shape;612;g13f69d4e093_0_6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9061" y="498013"/>
            <a:ext cx="4303544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 (16:9)">
  <p:cSld name="Скриншот (16:9)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3f69d4e093_0_654"/>
          <p:cNvSpPr>
            <a:spLocks noGrp="1"/>
          </p:cNvSpPr>
          <p:nvPr>
            <p:ph type="pic" idx="2"/>
          </p:nvPr>
        </p:nvSpPr>
        <p:spPr>
          <a:xfrm>
            <a:off x="5671080" y="2083205"/>
            <a:ext cx="5866500" cy="359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615" name="Google Shape;615;g13f69d4e093_0_6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76900" y="1773238"/>
            <a:ext cx="5868987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g13f69d4e093_0_65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g13f69d4e093_0_654"/>
          <p:cNvSpPr txBox="1">
            <a:spLocks noGrp="1"/>
          </p:cNvSpPr>
          <p:nvPr>
            <p:ph type="body" idx="1"/>
          </p:nvPr>
        </p:nvSpPr>
        <p:spPr>
          <a:xfrm>
            <a:off x="671514" y="177323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" name="Google Shape;618;g13f69d4e093_0_65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7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">
  <p:cSld name="1 фото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3f69d4e093_0_660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621" name="Google Shape;621;g13f69d4e093_0_660"/>
          <p:cNvSpPr txBox="1">
            <a:spLocks noGrp="1"/>
          </p:cNvSpPr>
          <p:nvPr>
            <p:ph type="ftr" idx="11"/>
          </p:nvPr>
        </p:nvSpPr>
        <p:spPr>
          <a:xfrm>
            <a:off x="671514" y="167981"/>
            <a:ext cx="46629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g13f69d4e093_0_66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g13f69d4e093_0_660"/>
          <p:cNvSpPr txBox="1">
            <a:spLocks noGrp="1"/>
          </p:cNvSpPr>
          <p:nvPr>
            <p:ph type="body" idx="1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фото">
  <p:cSld name="1_1 фото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3f69d4e093_0_665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626" name="Google Shape;626;g13f69d4e093_0_665"/>
          <p:cNvSpPr txBox="1">
            <a:spLocks noGrp="1"/>
          </p:cNvSpPr>
          <p:nvPr>
            <p:ph type="title"/>
          </p:nvPr>
        </p:nvSpPr>
        <p:spPr>
          <a:xfrm>
            <a:off x="6870171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g13f69d4e093_0_665"/>
          <p:cNvSpPr txBox="1">
            <a:spLocks noGrp="1"/>
          </p:cNvSpPr>
          <p:nvPr>
            <p:ph type="body" idx="1"/>
          </p:nvPr>
        </p:nvSpPr>
        <p:spPr>
          <a:xfrm>
            <a:off x="6864351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 + подпись">
  <p:cSld name="1 фото + подпись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3f69d4e093_0_669"/>
          <p:cNvSpPr>
            <a:spLocks noGrp="1"/>
          </p:cNvSpPr>
          <p:nvPr>
            <p:ph type="pic" idx="2"/>
          </p:nvPr>
        </p:nvSpPr>
        <p:spPr>
          <a:xfrm>
            <a:off x="6096000" y="692151"/>
            <a:ext cx="5437200" cy="418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630" name="Google Shape;630;g13f69d4e093_0_669"/>
          <p:cNvSpPr txBox="1">
            <a:spLocks noGrp="1"/>
          </p:cNvSpPr>
          <p:nvPr>
            <p:ph type="body" idx="1"/>
          </p:nvPr>
        </p:nvSpPr>
        <p:spPr>
          <a:xfrm>
            <a:off x="6096000" y="5147214"/>
            <a:ext cx="54498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1" name="Google Shape;631;g13f69d4e093_0_669"/>
          <p:cNvSpPr txBox="1">
            <a:spLocks noGrp="1"/>
          </p:cNvSpPr>
          <p:nvPr>
            <p:ph type="body" idx="3"/>
          </p:nvPr>
        </p:nvSpPr>
        <p:spPr>
          <a:xfrm>
            <a:off x="6096000" y="5553075"/>
            <a:ext cx="54498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2" name="Google Shape;632;g13f69d4e093_0_66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g13f69d4e093_0_66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g13f69d4e093_0_669"/>
          <p:cNvSpPr txBox="1">
            <a:spLocks noGrp="1"/>
          </p:cNvSpPr>
          <p:nvPr>
            <p:ph type="body" idx="4"/>
          </p:nvPr>
        </p:nvSpPr>
        <p:spPr>
          <a:xfrm>
            <a:off x="671514" y="2018599"/>
            <a:ext cx="4649700" cy="41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кружке">
  <p:cSld name="Фото в кружке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3f69d4e093_0_676"/>
          <p:cNvSpPr>
            <a:spLocks noGrp="1"/>
          </p:cNvSpPr>
          <p:nvPr>
            <p:ph type="pic" idx="2"/>
          </p:nvPr>
        </p:nvSpPr>
        <p:spPr>
          <a:xfrm>
            <a:off x="1608083" y="1773237"/>
            <a:ext cx="3156300" cy="315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637" name="Google Shape;637;g13f69d4e093_0_676"/>
          <p:cNvSpPr txBox="1">
            <a:spLocks noGrp="1"/>
          </p:cNvSpPr>
          <p:nvPr>
            <p:ph type="title"/>
          </p:nvPr>
        </p:nvSpPr>
        <p:spPr>
          <a:xfrm>
            <a:off x="5340350" y="2201188"/>
            <a:ext cx="4891800" cy="1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g13f69d4e093_0_676"/>
          <p:cNvSpPr txBox="1">
            <a:spLocks noGrp="1"/>
          </p:cNvSpPr>
          <p:nvPr>
            <p:ph type="body" idx="1"/>
          </p:nvPr>
        </p:nvSpPr>
        <p:spPr>
          <a:xfrm>
            <a:off x="5337598" y="3441164"/>
            <a:ext cx="4894500" cy="1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9" name="Google Shape;639;g13f69d4e093_0_67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ообществ">
  <p:cSld name="16 сообществ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3f69d4e093_0_681"/>
          <p:cNvSpPr>
            <a:spLocks noGrp="1"/>
          </p:cNvSpPr>
          <p:nvPr>
            <p:ph type="pic" idx="2"/>
          </p:nvPr>
        </p:nvSpPr>
        <p:spPr>
          <a:xfrm>
            <a:off x="5349730" y="800100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42" name="Google Shape;642;g13f69d4e093_0_681"/>
          <p:cNvSpPr>
            <a:spLocks noGrp="1"/>
          </p:cNvSpPr>
          <p:nvPr>
            <p:ph type="pic" idx="3"/>
          </p:nvPr>
        </p:nvSpPr>
        <p:spPr>
          <a:xfrm>
            <a:off x="6950627" y="800100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43" name="Google Shape;643;g13f69d4e093_0_681"/>
          <p:cNvSpPr>
            <a:spLocks noGrp="1"/>
          </p:cNvSpPr>
          <p:nvPr>
            <p:ph type="pic" idx="4"/>
          </p:nvPr>
        </p:nvSpPr>
        <p:spPr>
          <a:xfrm>
            <a:off x="8511197" y="800100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44" name="Google Shape;644;g13f69d4e093_0_681"/>
          <p:cNvSpPr>
            <a:spLocks noGrp="1"/>
          </p:cNvSpPr>
          <p:nvPr>
            <p:ph type="pic" idx="5"/>
          </p:nvPr>
        </p:nvSpPr>
        <p:spPr>
          <a:xfrm>
            <a:off x="10112094" y="800100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45" name="Google Shape;645;g13f69d4e093_0_681"/>
          <p:cNvSpPr>
            <a:spLocks noGrp="1"/>
          </p:cNvSpPr>
          <p:nvPr>
            <p:ph type="pic" idx="6"/>
          </p:nvPr>
        </p:nvSpPr>
        <p:spPr>
          <a:xfrm>
            <a:off x="5349730" y="2248639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46" name="Google Shape;646;g13f69d4e093_0_681"/>
          <p:cNvSpPr>
            <a:spLocks noGrp="1"/>
          </p:cNvSpPr>
          <p:nvPr>
            <p:ph type="pic" idx="7"/>
          </p:nvPr>
        </p:nvSpPr>
        <p:spPr>
          <a:xfrm>
            <a:off x="6950627" y="2248639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47" name="Google Shape;647;g13f69d4e093_0_681"/>
          <p:cNvSpPr>
            <a:spLocks noGrp="1"/>
          </p:cNvSpPr>
          <p:nvPr>
            <p:ph type="pic" idx="8"/>
          </p:nvPr>
        </p:nvSpPr>
        <p:spPr>
          <a:xfrm>
            <a:off x="8511197" y="2248639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48" name="Google Shape;648;g13f69d4e093_0_681"/>
          <p:cNvSpPr>
            <a:spLocks noGrp="1"/>
          </p:cNvSpPr>
          <p:nvPr>
            <p:ph type="pic" idx="9"/>
          </p:nvPr>
        </p:nvSpPr>
        <p:spPr>
          <a:xfrm>
            <a:off x="10112094" y="2248639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49" name="Google Shape;649;g13f69d4e093_0_681"/>
          <p:cNvSpPr>
            <a:spLocks noGrp="1"/>
          </p:cNvSpPr>
          <p:nvPr>
            <p:ph type="pic" idx="13"/>
          </p:nvPr>
        </p:nvSpPr>
        <p:spPr>
          <a:xfrm>
            <a:off x="5349730" y="3697178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50" name="Google Shape;650;g13f69d4e093_0_681"/>
          <p:cNvSpPr>
            <a:spLocks noGrp="1"/>
          </p:cNvSpPr>
          <p:nvPr>
            <p:ph type="pic" idx="14"/>
          </p:nvPr>
        </p:nvSpPr>
        <p:spPr>
          <a:xfrm>
            <a:off x="6950627" y="3697178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51" name="Google Shape;651;g13f69d4e093_0_681"/>
          <p:cNvSpPr>
            <a:spLocks noGrp="1"/>
          </p:cNvSpPr>
          <p:nvPr>
            <p:ph type="pic" idx="15"/>
          </p:nvPr>
        </p:nvSpPr>
        <p:spPr>
          <a:xfrm>
            <a:off x="8511197" y="3697178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52" name="Google Shape;652;g13f69d4e093_0_681"/>
          <p:cNvSpPr>
            <a:spLocks noGrp="1"/>
          </p:cNvSpPr>
          <p:nvPr>
            <p:ph type="pic" idx="16"/>
          </p:nvPr>
        </p:nvSpPr>
        <p:spPr>
          <a:xfrm>
            <a:off x="10112094" y="3697178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53" name="Google Shape;653;g13f69d4e093_0_681"/>
          <p:cNvSpPr>
            <a:spLocks noGrp="1"/>
          </p:cNvSpPr>
          <p:nvPr>
            <p:ph type="pic" idx="17"/>
          </p:nvPr>
        </p:nvSpPr>
        <p:spPr>
          <a:xfrm>
            <a:off x="5349730" y="5145716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54" name="Google Shape;654;g13f69d4e093_0_681"/>
          <p:cNvSpPr>
            <a:spLocks noGrp="1"/>
          </p:cNvSpPr>
          <p:nvPr>
            <p:ph type="pic" idx="18"/>
          </p:nvPr>
        </p:nvSpPr>
        <p:spPr>
          <a:xfrm>
            <a:off x="6950627" y="5145716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55" name="Google Shape;655;g13f69d4e093_0_681"/>
          <p:cNvSpPr>
            <a:spLocks noGrp="1"/>
          </p:cNvSpPr>
          <p:nvPr>
            <p:ph type="pic" idx="19"/>
          </p:nvPr>
        </p:nvSpPr>
        <p:spPr>
          <a:xfrm>
            <a:off x="8511197" y="5145716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56" name="Google Shape;656;g13f69d4e093_0_681"/>
          <p:cNvSpPr>
            <a:spLocks noGrp="1"/>
          </p:cNvSpPr>
          <p:nvPr>
            <p:ph type="pic" idx="20"/>
          </p:nvPr>
        </p:nvSpPr>
        <p:spPr>
          <a:xfrm>
            <a:off x="10112094" y="5145716"/>
            <a:ext cx="1091700" cy="1091700"/>
          </a:xfrm>
          <a:prstGeom prst="rect">
            <a:avLst/>
          </a:prstGeom>
          <a:noFill/>
          <a:ln>
            <a:noFill/>
          </a:ln>
        </p:spPr>
      </p:sp>
      <p:sp>
        <p:nvSpPr>
          <p:cNvPr id="657" name="Google Shape;657;g13f69d4e093_0_681"/>
          <p:cNvSpPr txBox="1">
            <a:spLocks noGrp="1"/>
          </p:cNvSpPr>
          <p:nvPr>
            <p:ph type="body" idx="1"/>
          </p:nvPr>
        </p:nvSpPr>
        <p:spPr>
          <a:xfrm>
            <a:off x="671513" y="2550946"/>
            <a:ext cx="3372000" cy="3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8" name="Google Shape;658;g13f69d4e093_0_68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g13f69d4e093_0_681"/>
          <p:cNvSpPr txBox="1">
            <a:spLocks noGrp="1"/>
          </p:cNvSpPr>
          <p:nvPr>
            <p:ph type="title"/>
          </p:nvPr>
        </p:nvSpPr>
        <p:spPr>
          <a:xfrm>
            <a:off x="677334" y="692149"/>
            <a:ext cx="3366000" cy="17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">
  <p:cSld name="Цитата 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3f69d4e093_0_701"/>
          <p:cNvSpPr txBox="1"/>
          <p:nvPr/>
        </p:nvSpPr>
        <p:spPr>
          <a:xfrm>
            <a:off x="3013869" y="-1049149"/>
            <a:ext cx="2058900" cy="44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lang="ru-RU" sz="28800" b="1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g13f69d4e093_0_701"/>
          <p:cNvSpPr txBox="1">
            <a:spLocks noGrp="1"/>
          </p:cNvSpPr>
          <p:nvPr>
            <p:ph type="body" idx="1"/>
          </p:nvPr>
        </p:nvSpPr>
        <p:spPr>
          <a:xfrm>
            <a:off x="5346702" y="711409"/>
            <a:ext cx="61992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3" name="Google Shape;663;g13f69d4e093_0_701"/>
          <p:cNvSpPr>
            <a:spLocks noGrp="1"/>
          </p:cNvSpPr>
          <p:nvPr>
            <p:ph type="pic" idx="2"/>
          </p:nvPr>
        </p:nvSpPr>
        <p:spPr>
          <a:xfrm>
            <a:off x="671513" y="800101"/>
            <a:ext cx="3370800" cy="337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664" name="Google Shape;664;g13f69d4e093_0_701"/>
          <p:cNvSpPr txBox="1">
            <a:spLocks noGrp="1"/>
          </p:cNvSpPr>
          <p:nvPr>
            <p:ph type="body" idx="3"/>
          </p:nvPr>
        </p:nvSpPr>
        <p:spPr>
          <a:xfrm>
            <a:off x="672592" y="4580422"/>
            <a:ext cx="3372000" cy="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5" name="Google Shape;665;g13f69d4e093_0_701"/>
          <p:cNvSpPr txBox="1">
            <a:spLocks noGrp="1"/>
          </p:cNvSpPr>
          <p:nvPr>
            <p:ph type="body" idx="4"/>
          </p:nvPr>
        </p:nvSpPr>
        <p:spPr>
          <a:xfrm>
            <a:off x="672592" y="5490168"/>
            <a:ext cx="33708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6" name="Google Shape;666;g13f69d4e093_0_701"/>
          <p:cNvSpPr txBox="1">
            <a:spLocks noGrp="1"/>
          </p:cNvSpPr>
          <p:nvPr>
            <p:ph type="body" idx="5"/>
          </p:nvPr>
        </p:nvSpPr>
        <p:spPr>
          <a:xfrm>
            <a:off x="5346701" y="1983399"/>
            <a:ext cx="6194100" cy="41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7" name="Google Shape;667;g13f69d4e093_0_70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без фото">
  <p:cSld name="Цитата без фото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3f69d4e093_0_709"/>
          <p:cNvSpPr txBox="1">
            <a:spLocks noGrp="1"/>
          </p:cNvSpPr>
          <p:nvPr>
            <p:ph type="body" idx="1"/>
          </p:nvPr>
        </p:nvSpPr>
        <p:spPr>
          <a:xfrm>
            <a:off x="3359150" y="692151"/>
            <a:ext cx="81741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0" name="Google Shape;670;g13f69d4e093_0_709"/>
          <p:cNvSpPr txBox="1">
            <a:spLocks noGrp="1"/>
          </p:cNvSpPr>
          <p:nvPr>
            <p:ph type="body" idx="2"/>
          </p:nvPr>
        </p:nvSpPr>
        <p:spPr>
          <a:xfrm>
            <a:off x="3359150" y="5738829"/>
            <a:ext cx="8200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1" name="Google Shape;671;g13f69d4e093_0_709"/>
          <p:cNvSpPr txBox="1">
            <a:spLocks noGrp="1"/>
          </p:cNvSpPr>
          <p:nvPr>
            <p:ph type="body" idx="3"/>
          </p:nvPr>
        </p:nvSpPr>
        <p:spPr>
          <a:xfrm>
            <a:off x="3366814" y="2459421"/>
            <a:ext cx="81741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Play"/>
                <a:ea typeface="Play"/>
                <a:cs typeface="Play"/>
                <a:sym typeface="Play"/>
              </a:defRPr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2" name="Google Shape;672;g13f69d4e093_0_709"/>
          <p:cNvSpPr txBox="1"/>
          <p:nvPr/>
        </p:nvSpPr>
        <p:spPr>
          <a:xfrm>
            <a:off x="544512" y="-1049150"/>
            <a:ext cx="2058900" cy="44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lang="ru-RU" sz="28800" b="1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13f69d4e093_0_70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Финальный слайд">
    <p:bg>
      <p:bgPr>
        <a:solidFill>
          <a:schemeClr val="accent1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g13f69d4e093_0_715"/>
          <p:cNvPicPr preferRelativeResize="0"/>
          <p:nvPr/>
        </p:nvPicPr>
        <p:blipFill rotWithShape="1">
          <a:blip r:embed="rId2">
            <a:alphaModFix/>
          </a:blip>
          <a:srcRect t="4665" r="3099" b="9244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13f69d4e093_0_715"/>
          <p:cNvSpPr txBox="1">
            <a:spLocks noGrp="1"/>
          </p:cNvSpPr>
          <p:nvPr>
            <p:ph type="title"/>
          </p:nvPr>
        </p:nvSpPr>
        <p:spPr>
          <a:xfrm>
            <a:off x="620713" y="583317"/>
            <a:ext cx="5475300" cy="18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7" name="Google Shape;677;g13f69d4e093_0_715"/>
          <p:cNvGrpSpPr/>
          <p:nvPr/>
        </p:nvGrpSpPr>
        <p:grpSpPr>
          <a:xfrm>
            <a:off x="658245" y="5503856"/>
            <a:ext cx="697039" cy="697040"/>
            <a:chOff x="658245" y="5503856"/>
            <a:chExt cx="697039" cy="697040"/>
          </a:xfrm>
        </p:grpSpPr>
        <p:grpSp>
          <p:nvGrpSpPr>
            <p:cNvPr id="678" name="Google Shape;678;g13f69d4e093_0_715"/>
            <p:cNvGrpSpPr/>
            <p:nvPr/>
          </p:nvGrpSpPr>
          <p:grpSpPr>
            <a:xfrm>
              <a:off x="658245" y="5503856"/>
              <a:ext cx="697039" cy="697040"/>
              <a:chOff x="5619750" y="2952750"/>
              <a:chExt cx="952500" cy="952500"/>
            </a:xfrm>
          </p:grpSpPr>
          <p:sp>
            <p:nvSpPr>
              <p:cNvPr id="679" name="Google Shape;679;g13f69d4e093_0_715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g13f69d4e093_0_715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1" name="Google Shape;681;g13f69d4e093_0_715"/>
            <p:cNvSpPr/>
            <p:nvPr/>
          </p:nvSpPr>
          <p:spPr>
            <a:xfrm>
              <a:off x="775543" y="5715464"/>
              <a:ext cx="462862" cy="290556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">
  <p:cSld name="Финальный с QR">
    <p:bg>
      <p:bgPr>
        <a:solidFill>
          <a:schemeClr val="accen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3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3"/>
          <p:cNvSpPr txBox="1">
            <a:spLocks noGrp="1"/>
          </p:cNvSpPr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3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 + подпись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g13f69d4e093_0_723"/>
          <p:cNvPicPr preferRelativeResize="0"/>
          <p:nvPr/>
        </p:nvPicPr>
        <p:blipFill rotWithShape="1">
          <a:blip r:embed="rId2">
            <a:alphaModFix/>
          </a:blip>
          <a:srcRect t="4665" r="3099" b="9244"/>
          <a:stretch/>
        </p:blipFill>
        <p:spPr>
          <a:xfrm>
            <a:off x="6311900" y="-1"/>
            <a:ext cx="5880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g13f69d4e093_0_723"/>
          <p:cNvSpPr txBox="1">
            <a:spLocks noGrp="1"/>
          </p:cNvSpPr>
          <p:nvPr>
            <p:ph type="title"/>
          </p:nvPr>
        </p:nvSpPr>
        <p:spPr>
          <a:xfrm>
            <a:off x="620713" y="3724882"/>
            <a:ext cx="5475300" cy="18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g13f69d4e093_0_723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100" cy="1289100"/>
          </a:xfrm>
          <a:prstGeom prst="rect">
            <a:avLst/>
          </a:prstGeom>
          <a:noFill/>
          <a:ln>
            <a:noFill/>
          </a:ln>
        </p:spPr>
      </p:sp>
      <p:sp>
        <p:nvSpPr>
          <p:cNvPr id="686" name="Google Shape;686;g13f69d4e093_0_723"/>
          <p:cNvSpPr txBox="1">
            <a:spLocks noGrp="1"/>
          </p:cNvSpPr>
          <p:nvPr>
            <p:ph type="body" idx="1"/>
          </p:nvPr>
        </p:nvSpPr>
        <p:spPr>
          <a:xfrm>
            <a:off x="658813" y="5842000"/>
            <a:ext cx="5437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">
  <p:cSld name="Мокап телефона 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9"/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9"/>
          <p:cNvSpPr>
            <a:spLocks noGrp="1"/>
          </p:cNvSpPr>
          <p:nvPr>
            <p:ph type="pic" idx="2"/>
          </p:nvPr>
        </p:nvSpPr>
        <p:spPr>
          <a:xfrm>
            <a:off x="79603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9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4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8" name="Google Shape;118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42" Type="http://schemas.openxmlformats.org/officeDocument/2006/relationships/slideLayout" Target="../slideLayouts/slideLayout80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41" Type="http://schemas.openxmlformats.org/officeDocument/2006/relationships/slideLayout" Target="../slideLayouts/slideLayout79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75.xml"/><Relationship Id="rId40" Type="http://schemas.openxmlformats.org/officeDocument/2006/relationships/slideLayout" Target="../slideLayouts/slideLayout78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" name="Google Shape;13;p42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" name="Google Shape;2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2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3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3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3" name="Google Shape;33;p42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3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3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3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4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4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" name="Google Shape;4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5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f69d4e093_0_37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" name="Google Shape;340;g13f69d4e093_0_379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558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g13f69d4e093_0_37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42" name="Google Shape;342;g13f69d4e093_0_379"/>
          <p:cNvGrpSpPr/>
          <p:nvPr/>
        </p:nvGrpSpPr>
        <p:grpSpPr>
          <a:xfrm>
            <a:off x="0" y="-114705"/>
            <a:ext cx="12188148" cy="64339"/>
            <a:chOff x="0" y="1773238"/>
            <a:chExt cx="12188148" cy="735300"/>
          </a:xfrm>
        </p:grpSpPr>
        <p:cxnSp>
          <p:nvCxnSpPr>
            <p:cNvPr id="343" name="Google Shape;343;g13f69d4e093_0_379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4" name="Google Shape;344;g13f69d4e093_0_379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5" name="Google Shape;345;g13f69d4e093_0_379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6" name="Google Shape;346;g13f69d4e093_0_379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7" name="Google Shape;347;g13f69d4e093_0_379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8" name="Google Shape;348;g13f69d4e093_0_379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9" name="Google Shape;349;g13f69d4e093_0_379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0" name="Google Shape;350;g13f69d4e093_0_379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1" name="Google Shape;351;g13f69d4e093_0_379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2" name="Google Shape;352;g13f69d4e093_0_379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3" name="Google Shape;353;g13f69d4e093_0_379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4" name="Google Shape;354;g13f69d4e093_0_379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5" name="Google Shape;355;g13f69d4e093_0_379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6" name="Google Shape;356;g13f69d4e093_0_379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" name="Google Shape;357;g13f69d4e093_0_379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8" name="Google Shape;358;g13f69d4e093_0_379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9" name="Google Shape;359;g13f69d4e093_0_379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0" name="Google Shape;360;g13f69d4e093_0_379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1" name="Google Shape;361;g13f69d4e093_0_379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62" name="Google Shape;362;g13f69d4e093_0_379"/>
          <p:cNvGrpSpPr/>
          <p:nvPr/>
        </p:nvGrpSpPr>
        <p:grpSpPr>
          <a:xfrm>
            <a:off x="-3" y="6987135"/>
            <a:ext cx="12188148" cy="64339"/>
            <a:chOff x="0" y="1773238"/>
            <a:chExt cx="12188148" cy="735300"/>
          </a:xfrm>
        </p:grpSpPr>
        <p:cxnSp>
          <p:nvCxnSpPr>
            <p:cNvPr id="363" name="Google Shape;363;g13f69d4e093_0_379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4" name="Google Shape;364;g13f69d4e093_0_379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5" name="Google Shape;365;g13f69d4e093_0_379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6" name="Google Shape;366;g13f69d4e093_0_379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7" name="Google Shape;367;g13f69d4e093_0_379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8" name="Google Shape;368;g13f69d4e093_0_379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9" name="Google Shape;369;g13f69d4e093_0_379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0" name="Google Shape;370;g13f69d4e093_0_379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1" name="Google Shape;371;g13f69d4e093_0_379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2" name="Google Shape;372;g13f69d4e093_0_379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3" name="Google Shape;373;g13f69d4e093_0_379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4" name="Google Shape;374;g13f69d4e093_0_379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5" name="Google Shape;375;g13f69d4e093_0_379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6" name="Google Shape;376;g13f69d4e093_0_379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7" name="Google Shape;377;g13f69d4e093_0_379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" name="Google Shape;378;g13f69d4e093_0_379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" name="Google Shape;379;g13f69d4e093_0_379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" name="Google Shape;380;g13f69d4e093_0_379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" name="Google Shape;381;g13f69d4e093_0_379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  <p:sldLayoutId id="2147483722" r:id="rId35"/>
    <p:sldLayoutId id="2147483723" r:id="rId36"/>
    <p:sldLayoutId id="2147483724" r:id="rId37"/>
    <p:sldLayoutId id="2147483725" r:id="rId38"/>
    <p:sldLayoutId id="2147483726" r:id="rId39"/>
    <p:sldLayoutId id="2147483727" r:id="rId40"/>
    <p:sldLayoutId id="2147483728" r:id="rId41"/>
    <p:sldLayoutId id="2147483729" r:id="rId4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"/>
          <p:cNvSpPr txBox="1">
            <a:spLocks noGrp="1"/>
          </p:cNvSpPr>
          <p:nvPr>
            <p:ph type="body" idx="1"/>
          </p:nvPr>
        </p:nvSpPr>
        <p:spPr>
          <a:xfrm>
            <a:off x="658813" y="3066594"/>
            <a:ext cx="102235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Автор идеи, ментор: Максим Кулаев</a:t>
            </a:r>
            <a:br>
              <a:rPr lang="ru-RU"/>
            </a:br>
            <a:br>
              <a:rPr lang="ru-RU"/>
            </a:br>
            <a:r>
              <a:rPr lang="ru-RU"/>
              <a:t>Команда проекта: </a:t>
            </a:r>
            <a:br>
              <a:rPr lang="ru-RU"/>
            </a:br>
            <a:r>
              <a:rPr lang="ru-RU"/>
              <a:t>Рустем Хакимуллин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Фаина Алимбаева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Павел Пихтин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Вадим Сапцов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Жарас Айтмамбет</a:t>
            </a:r>
            <a:endParaRPr/>
          </a:p>
        </p:txBody>
      </p:sp>
      <p:sp>
        <p:nvSpPr>
          <p:cNvPr id="692" name="Google Shape;692;p1"/>
          <p:cNvSpPr txBox="1">
            <a:spLocks noGrp="1"/>
          </p:cNvSpPr>
          <p:nvPr>
            <p:ph type="title"/>
          </p:nvPr>
        </p:nvSpPr>
        <p:spPr>
          <a:xfrm>
            <a:off x="658832" y="497275"/>
            <a:ext cx="11502900" cy="1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 sz="3600" b="1"/>
              <a:t>Автоматизированная разметка семантических ролей для низкоресурсных языков тюркской группы</a:t>
            </a:r>
            <a:endParaRPr sz="36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g13f69d4e093_0_366"/>
          <p:cNvPicPr preferRelativeResize="0"/>
          <p:nvPr/>
        </p:nvPicPr>
        <p:blipFill rotWithShape="1">
          <a:blip r:embed="rId3">
            <a:alphaModFix/>
          </a:blip>
          <a:srcRect l="72251" t="30440" r="96" b="31200"/>
          <a:stretch/>
        </p:blipFill>
        <p:spPr>
          <a:xfrm>
            <a:off x="0" y="692152"/>
            <a:ext cx="5243288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g13f69d4e093_0_366"/>
          <p:cNvSpPr txBox="1">
            <a:spLocks noGrp="1"/>
          </p:cNvSpPr>
          <p:nvPr>
            <p:ph type="title"/>
          </p:nvPr>
        </p:nvSpPr>
        <p:spPr>
          <a:xfrm>
            <a:off x="716899" y="3286525"/>
            <a:ext cx="4983600" cy="15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Предстоящие вопросы</a:t>
            </a:r>
            <a:endParaRPr/>
          </a:p>
        </p:txBody>
      </p:sp>
      <p:sp>
        <p:nvSpPr>
          <p:cNvPr id="832" name="Google Shape;832;g13f69d4e093_0_366"/>
          <p:cNvSpPr txBox="1"/>
          <p:nvPr/>
        </p:nvSpPr>
        <p:spPr>
          <a:xfrm>
            <a:off x="6095999" y="1766030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Выбрана тема и определ</a:t>
            </a:r>
            <a:r>
              <a:rPr lang="ru-RU" sz="1800">
                <a:solidFill>
                  <a:schemeClr val="dk1"/>
                </a:solidFill>
              </a:rPr>
              <a:t>ены </a:t>
            </a: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подходы </a:t>
            </a:r>
            <a:r>
              <a:rPr lang="ru-RU" sz="1800">
                <a:solidFill>
                  <a:schemeClr val="dk1"/>
                </a:solidFill>
              </a:rPr>
              <a:t>к</a:t>
            </a: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>
                <a:solidFill>
                  <a:schemeClr val="dk1"/>
                </a:solidFill>
              </a:rPr>
              <a:t>моделированию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g13f69d4e093_0_366"/>
          <p:cNvSpPr txBox="1"/>
          <p:nvPr/>
        </p:nvSpPr>
        <p:spPr>
          <a:xfrm>
            <a:off x="9112730" y="1766030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Найдены </a:t>
            </a:r>
            <a:r>
              <a:rPr lang="ru-RU" sz="1800">
                <a:solidFill>
                  <a:schemeClr val="dk1"/>
                </a:solidFill>
              </a:rPr>
              <a:t>источники</a:t>
            </a: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данных для разных подходов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g13f69d4e093_0_366"/>
          <p:cNvSpPr txBox="1"/>
          <p:nvPr/>
        </p:nvSpPr>
        <p:spPr>
          <a:xfrm>
            <a:off x="6095999" y="4602997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Какие данные лучше всего подойдут для обучения?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g13f69d4e093_0_366"/>
          <p:cNvSpPr txBox="1"/>
          <p:nvPr/>
        </p:nvSpPr>
        <p:spPr>
          <a:xfrm>
            <a:off x="9112730" y="4602997"/>
            <a:ext cx="26244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Какой из подходов лучше себя покажет?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Получится ли объединить </a:t>
            </a:r>
            <a:r>
              <a:rPr lang="ru-RU" sz="1800">
                <a:solidFill>
                  <a:schemeClr val="dk1"/>
                </a:solidFill>
              </a:rPr>
              <a:t>оба</a:t>
            </a: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подхода?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g13f69d4e093_0_366"/>
          <p:cNvSpPr/>
          <p:nvPr/>
        </p:nvSpPr>
        <p:spPr>
          <a:xfrm>
            <a:off x="6096000" y="718502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g13f69d4e093_0_366"/>
          <p:cNvSpPr/>
          <p:nvPr/>
        </p:nvSpPr>
        <p:spPr>
          <a:xfrm>
            <a:off x="9112731" y="713849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g13f69d4e093_0_366"/>
          <p:cNvSpPr/>
          <p:nvPr/>
        </p:nvSpPr>
        <p:spPr>
          <a:xfrm>
            <a:off x="6096000" y="3709675"/>
            <a:ext cx="749100" cy="749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g13f69d4e093_0_366"/>
          <p:cNvSpPr/>
          <p:nvPr/>
        </p:nvSpPr>
        <p:spPr>
          <a:xfrm>
            <a:off x="9112731" y="3705022"/>
            <a:ext cx="749100" cy="749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g13f69d4e093_0_366"/>
          <p:cNvSpPr txBox="1">
            <a:spLocks noGrp="1"/>
          </p:cNvSpPr>
          <p:nvPr>
            <p:ph type="title"/>
          </p:nvPr>
        </p:nvSpPr>
        <p:spPr>
          <a:xfrm>
            <a:off x="716910" y="295350"/>
            <a:ext cx="4566000" cy="15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Текущий статус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7"/>
          <p:cNvSpPr txBox="1"/>
          <p:nvPr/>
        </p:nvSpPr>
        <p:spPr>
          <a:xfrm>
            <a:off x="761825" y="3130000"/>
            <a:ext cx="23499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Рустем Хакимуллин</a:t>
            </a:r>
            <a:endParaRPr sz="2000" b="0" i="0" u="none" strike="noStrike" cap="non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46" name="Google Shape;846;p17"/>
          <p:cNvSpPr txBox="1"/>
          <p:nvPr/>
        </p:nvSpPr>
        <p:spPr>
          <a:xfrm>
            <a:off x="4825949" y="3176850"/>
            <a:ext cx="21894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Фаина Алимбаева</a:t>
            </a:r>
            <a:endParaRPr sz="2000" b="0" i="0" u="none" strike="noStrike" cap="non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47" name="Google Shape;847;p17"/>
          <p:cNvSpPr txBox="1"/>
          <p:nvPr/>
        </p:nvSpPr>
        <p:spPr>
          <a:xfrm>
            <a:off x="4825943" y="3479212"/>
            <a:ext cx="25401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Подготовка данных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</a:t>
            </a:r>
            <a:r>
              <a:rPr lang="ru-RU"/>
              <a:t>ход №2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7"/>
          <p:cNvSpPr txBox="1"/>
          <p:nvPr/>
        </p:nvSpPr>
        <p:spPr>
          <a:xfrm>
            <a:off x="9504128" y="2998475"/>
            <a:ext cx="1735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Павел Пихтин</a:t>
            </a:r>
            <a:endParaRPr sz="2000" b="0" i="0" u="none" strike="noStrike" cap="non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49" name="Google Shape;849;p17"/>
          <p:cNvSpPr txBox="1"/>
          <p:nvPr/>
        </p:nvSpPr>
        <p:spPr>
          <a:xfrm>
            <a:off x="9504113" y="3354726"/>
            <a:ext cx="25401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Проверка гипотез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Тюнинг модел</a:t>
            </a:r>
            <a:r>
              <a:rPr lang="ru-RU"/>
              <a:t>ей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7"/>
          <p:cNvSpPr txBox="1"/>
          <p:nvPr/>
        </p:nvSpPr>
        <p:spPr>
          <a:xfrm>
            <a:off x="7328546" y="5683575"/>
            <a:ext cx="1735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Вадим Сапцов</a:t>
            </a:r>
            <a:endParaRPr sz="2000" b="0" i="0" u="none" strike="noStrike" cap="non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51" name="Google Shape;851;p17"/>
          <p:cNvSpPr txBox="1"/>
          <p:nvPr/>
        </p:nvSpPr>
        <p:spPr>
          <a:xfrm>
            <a:off x="7314923" y="6031225"/>
            <a:ext cx="21894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Организация веб-сервиса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7"/>
          <p:cNvSpPr txBox="1"/>
          <p:nvPr/>
        </p:nvSpPr>
        <p:spPr>
          <a:xfrm>
            <a:off x="3111748" y="5627875"/>
            <a:ext cx="21894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Жарас Айтмамбет</a:t>
            </a:r>
            <a:endParaRPr sz="2000" b="0" i="0" u="none" strike="noStrike" cap="non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53" name="Google Shape;853;p17"/>
          <p:cNvSpPr txBox="1"/>
          <p:nvPr/>
        </p:nvSpPr>
        <p:spPr>
          <a:xfrm>
            <a:off x="3135754" y="5970250"/>
            <a:ext cx="21894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Подготовка данных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Transfer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671513" y="519497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Команда проекта</a:t>
            </a:r>
            <a:endParaRPr/>
          </a:p>
        </p:txBody>
      </p:sp>
      <p:pic>
        <p:nvPicPr>
          <p:cNvPr id="855" name="Google Shape;8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88" y="1419412"/>
            <a:ext cx="1661000" cy="16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5938" y="4026651"/>
            <a:ext cx="1661000" cy="16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7"/>
          <p:cNvSpPr txBox="1"/>
          <p:nvPr/>
        </p:nvSpPr>
        <p:spPr>
          <a:xfrm>
            <a:off x="671513" y="3386800"/>
            <a:ext cx="2440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/>
              <a:t>TeamLead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/>
              <a:t>Обучение моделей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35739" y="4045682"/>
            <a:ext cx="1622954" cy="162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5951" y="1419401"/>
            <a:ext cx="1660999" cy="166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7" descr="photo-1570295999919-56ceb5ecca61-2.jpeg"/>
          <p:cNvPicPr preferRelativeResize="0"/>
          <p:nvPr/>
        </p:nvPicPr>
        <p:blipFill rotWithShape="1">
          <a:blip r:embed="rId7">
            <a:alphaModFix/>
          </a:blip>
          <a:srcRect l="16983" t="16983" r="16983" b="16983"/>
          <a:stretch/>
        </p:blipFill>
        <p:spPr>
          <a:xfrm>
            <a:off x="9504138" y="1238301"/>
            <a:ext cx="1604675" cy="1604711"/>
          </a:xfrm>
          <a:custGeom>
            <a:avLst/>
            <a:gdLst/>
            <a:ahLst/>
            <a:cxnLst/>
            <a:rect l="l" t="t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1"/>
          <p:cNvSpPr txBox="1">
            <a:spLocks noGrp="1"/>
          </p:cNvSpPr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Спасибо </a:t>
            </a:r>
            <a:br>
              <a:rPr lang="ru-RU"/>
            </a:br>
            <a:r>
              <a:rPr lang="ru-RU"/>
              <a:t>за внимание!</a:t>
            </a:r>
            <a:endParaRPr/>
          </a:p>
        </p:txBody>
      </p:sp>
      <p:pic>
        <p:nvPicPr>
          <p:cNvPr id="886" name="Google Shape;886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 l="20473" t="26084" r="9287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5726376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Описание проекта</a:t>
            </a:r>
            <a:endParaRPr/>
          </a:p>
        </p:txBody>
      </p:sp>
      <p:sp>
        <p:nvSpPr>
          <p:cNvPr id="699" name="Google Shape;699;p2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2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"/>
          <p:cNvSpPr/>
          <p:nvPr/>
        </p:nvSpPr>
        <p:spPr>
          <a:xfrm>
            <a:off x="9066505" y="3931312"/>
            <a:ext cx="1404645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3"/>
          <p:cNvSpPr/>
          <p:nvPr/>
        </p:nvSpPr>
        <p:spPr>
          <a:xfrm>
            <a:off x="7434555" y="3931314"/>
            <a:ext cx="1207795" cy="4616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"/>
          <p:cNvSpPr/>
          <p:nvPr/>
        </p:nvSpPr>
        <p:spPr>
          <a:xfrm>
            <a:off x="6213565" y="3931315"/>
            <a:ext cx="1153885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"/>
          <p:cNvSpPr/>
          <p:nvPr/>
        </p:nvSpPr>
        <p:spPr>
          <a:xfrm>
            <a:off x="4378053" y="3931313"/>
            <a:ext cx="870857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Описание проблемы/задачи</a:t>
            </a:r>
            <a:endParaRPr/>
          </a:p>
        </p:txBody>
      </p:sp>
      <p:sp>
        <p:nvSpPr>
          <p:cNvPr id="713" name="Google Shape;713;p3"/>
          <p:cNvSpPr/>
          <p:nvPr/>
        </p:nvSpPr>
        <p:spPr>
          <a:xfrm>
            <a:off x="671515" y="2678282"/>
            <a:ext cx="1993308" cy="83024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Прикладная задача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"/>
          <p:cNvSpPr/>
          <p:nvPr/>
        </p:nvSpPr>
        <p:spPr>
          <a:xfrm>
            <a:off x="671514" y="5226402"/>
            <a:ext cx="1993200" cy="830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Перспективная задача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"/>
          <p:cNvSpPr txBox="1"/>
          <p:nvPr/>
        </p:nvSpPr>
        <p:spPr>
          <a:xfrm>
            <a:off x="671512" y="1717226"/>
            <a:ext cx="108744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0" u="none" strike="noStrike" cap="none">
                <a:solidFill>
                  <a:srgbClr val="000000"/>
                </a:solidFill>
              </a:rPr>
              <a:t>Задача</a:t>
            </a:r>
            <a:r>
              <a:rPr lang="ru-RU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реализовать полное семантическое описание текстового фрагмента на низкоресурсном языке тюркской группы.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"/>
          <p:cNvSpPr/>
          <p:nvPr/>
        </p:nvSpPr>
        <p:spPr>
          <a:xfrm>
            <a:off x="3265841" y="2678282"/>
            <a:ext cx="8280046" cy="830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Реализовать полное семантическое описание текстового фрагмента на низкоресурсном языке тюркской группы</a:t>
            </a: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"/>
          <p:cNvSpPr/>
          <p:nvPr/>
        </p:nvSpPr>
        <p:spPr>
          <a:xfrm>
            <a:off x="3265840" y="5226402"/>
            <a:ext cx="8267400" cy="83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Понимание и генерация текстов на естественном языке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8" name="Google Shape;718;p3"/>
          <p:cNvCxnSpPr>
            <a:stCxn id="713" idx="3"/>
            <a:endCxn id="716" idx="1"/>
          </p:cNvCxnSpPr>
          <p:nvPr/>
        </p:nvCxnSpPr>
        <p:spPr>
          <a:xfrm>
            <a:off x="2664823" y="3093403"/>
            <a:ext cx="6009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719" name="Google Shape;719;p3"/>
          <p:cNvCxnSpPr>
            <a:stCxn id="714" idx="3"/>
            <a:endCxn id="717" idx="1"/>
          </p:cNvCxnSpPr>
          <p:nvPr/>
        </p:nvCxnSpPr>
        <p:spPr>
          <a:xfrm>
            <a:off x="2664714" y="5641452"/>
            <a:ext cx="6012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720" name="Google Shape;720;p3"/>
          <p:cNvSpPr txBox="1"/>
          <p:nvPr/>
        </p:nvSpPr>
        <p:spPr>
          <a:xfrm>
            <a:off x="4080226" y="3683908"/>
            <a:ext cx="6923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1" name="Google Shape;721;p3"/>
          <p:cNvCxnSpPr/>
          <p:nvPr/>
        </p:nvCxnSpPr>
        <p:spPr>
          <a:xfrm>
            <a:off x="4817473" y="4386323"/>
            <a:ext cx="0" cy="23647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722" name="Google Shape;722;p3"/>
          <p:cNvCxnSpPr/>
          <p:nvPr/>
        </p:nvCxnSpPr>
        <p:spPr>
          <a:xfrm>
            <a:off x="6811373" y="4392977"/>
            <a:ext cx="0" cy="23647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723" name="Google Shape;723;p3"/>
          <p:cNvCxnSpPr/>
          <p:nvPr/>
        </p:nvCxnSpPr>
        <p:spPr>
          <a:xfrm>
            <a:off x="8036923" y="4386323"/>
            <a:ext cx="0" cy="23647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724" name="Google Shape;724;p3"/>
          <p:cNvCxnSpPr/>
          <p:nvPr/>
        </p:nvCxnSpPr>
        <p:spPr>
          <a:xfrm>
            <a:off x="9840323" y="4392977"/>
            <a:ext cx="0" cy="23647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725" name="Google Shape;725;p3"/>
          <p:cNvSpPr txBox="1"/>
          <p:nvPr/>
        </p:nvSpPr>
        <p:spPr>
          <a:xfrm>
            <a:off x="4331317" y="4541501"/>
            <a:ext cx="59650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покупатель                       товар           продавец                         цена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3"/>
          <p:cNvSpPr txBox="1"/>
          <p:nvPr/>
        </p:nvSpPr>
        <p:spPr>
          <a:xfrm>
            <a:off x="3637700" y="3885075"/>
            <a:ext cx="7738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Петр </a:t>
            </a:r>
            <a:r>
              <a:rPr lang="ru-RU" sz="24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купил</a:t>
            </a:r>
            <a:r>
              <a:rPr lang="ru-RU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яблоко у Ивана за 5 рублей.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"/>
          <p:cNvSpPr txBox="1">
            <a:spLocks noGrp="1"/>
          </p:cNvSpPr>
          <p:nvPr>
            <p:ph type="body" idx="1"/>
          </p:nvPr>
        </p:nvSpPr>
        <p:spPr>
          <a:xfrm>
            <a:off x="677334" y="1773240"/>
            <a:ext cx="10855800" cy="3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255588" lvl="1" indent="-2555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ru-RU" sz="3000"/>
              <a:t>Голосовые помощники</a:t>
            </a:r>
            <a:endParaRPr sz="2400"/>
          </a:p>
          <a:p>
            <a:pPr marL="255588" lvl="1" indent="-2555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ru-RU" sz="3000"/>
              <a:t>Поисковые системы</a:t>
            </a:r>
            <a:endParaRPr sz="2400"/>
          </a:p>
          <a:p>
            <a:pPr marL="255586" lvl="1" indent="-25558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ru-RU" sz="3000"/>
              <a:t>Чат-боты</a:t>
            </a:r>
            <a:endParaRPr sz="3000"/>
          </a:p>
          <a:p>
            <a:pPr marL="255588" lvl="1" indent="-2555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ru-RU" sz="3000"/>
              <a:t>Вопросно-ответные системы</a:t>
            </a:r>
            <a:endParaRPr sz="3000"/>
          </a:p>
          <a:p>
            <a:pPr marL="255588" lvl="1" indent="-2555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ru-RU" sz="3000"/>
              <a:t>Автоматизированные системы оповещения о ЧС</a:t>
            </a:r>
            <a:endParaRPr sz="3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/>
          </a:p>
        </p:txBody>
      </p:sp>
      <p:sp>
        <p:nvSpPr>
          <p:cNvPr id="732" name="Google Shape;732;p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Сферы применения результатов проекта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"/>
          <p:cNvSpPr txBox="1">
            <a:spLocks noGrp="1"/>
          </p:cNvSpPr>
          <p:nvPr>
            <p:ph type="title"/>
          </p:nvPr>
        </p:nvSpPr>
        <p:spPr>
          <a:xfrm>
            <a:off x="677320" y="692150"/>
            <a:ext cx="5102100" cy="17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Технологический стек</a:t>
            </a:r>
            <a:endParaRPr/>
          </a:p>
        </p:txBody>
      </p:sp>
      <p:pic>
        <p:nvPicPr>
          <p:cNvPr id="738" name="Google Shape;73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550" y="1935625"/>
            <a:ext cx="2598325" cy="12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0550" y="3776325"/>
            <a:ext cx="2598325" cy="151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65326" y="1773362"/>
            <a:ext cx="1309775" cy="154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21100" y="4376025"/>
            <a:ext cx="2412100" cy="712536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"/>
          <p:cNvSpPr txBox="1">
            <a:spLocks noGrp="1"/>
          </p:cNvSpPr>
          <p:nvPr>
            <p:ph type="body" idx="1"/>
          </p:nvPr>
        </p:nvSpPr>
        <p:spPr>
          <a:xfrm>
            <a:off x="671524" y="2550950"/>
            <a:ext cx="5584500" cy="3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5587" marR="0" lvl="1" indent="-255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ru-RU" sz="3000"/>
              <a:t>Ядро: Python</a:t>
            </a:r>
            <a:endParaRPr sz="3000"/>
          </a:p>
          <a:p>
            <a:pPr marL="255587" marR="0" lvl="1" indent="-255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ru-RU" sz="3000"/>
              <a:t>Библиотеки PyTorch, Flask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285750" lvl="0" indent="-1841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None/>
            </a:pPr>
            <a:endParaRPr/>
          </a:p>
        </p:txBody>
      </p:sp>
      <p:pic>
        <p:nvPicPr>
          <p:cNvPr id="743" name="Google Shape;743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94754" y="3037951"/>
            <a:ext cx="1907825" cy="9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28400" y="1666700"/>
            <a:ext cx="2346626" cy="23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Интеграция в существующие сервисы</a:t>
            </a:r>
            <a:endParaRPr/>
          </a:p>
        </p:txBody>
      </p:sp>
      <p:pic>
        <p:nvPicPr>
          <p:cNvPr id="750" name="Google Shape;75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25" y="3252150"/>
            <a:ext cx="4995325" cy="9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9"/>
          <p:cNvSpPr txBox="1"/>
          <p:nvPr/>
        </p:nvSpPr>
        <p:spPr>
          <a:xfrm>
            <a:off x="677327" y="1487200"/>
            <a:ext cx="5382000" cy="1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255587" marR="0" lvl="1" indent="-19843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•"/>
            </a:pPr>
            <a:r>
              <a:rPr lang="ru-RU" sz="3000">
                <a:solidFill>
                  <a:schemeClr val="dk1"/>
                </a:solidFill>
              </a:rPr>
              <a:t>Улучшение объектных ответов для поисковых сервисов</a:t>
            </a:r>
            <a:endParaRPr sz="3000">
              <a:solidFill>
                <a:schemeClr val="dk1"/>
              </a:solidFill>
            </a:endParaRPr>
          </a:p>
          <a:p>
            <a:pPr marL="255587" marR="0" lvl="1" indent="-19843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•"/>
            </a:pPr>
            <a:r>
              <a:rPr lang="ru-RU" sz="3000">
                <a:solidFill>
                  <a:schemeClr val="dk1"/>
                </a:solidFill>
              </a:rPr>
              <a:t>Увеличение точности ответов голосовых ассистентов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2" name="Google Shape;75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4313" y="1932147"/>
            <a:ext cx="4099975" cy="17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325" y="4512450"/>
            <a:ext cx="4995325" cy="15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3289" y="1625740"/>
            <a:ext cx="5382019" cy="3606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5b42192d39_1_113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00" cy="1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Данные</a:t>
            </a:r>
            <a:endParaRPr/>
          </a:p>
        </p:txBody>
      </p:sp>
      <p:sp>
        <p:nvSpPr>
          <p:cNvPr id="761" name="Google Shape;761;g15b42192d39_1_113"/>
          <p:cNvSpPr txBox="1">
            <a:spLocks noGrp="1"/>
          </p:cNvSpPr>
          <p:nvPr>
            <p:ph type="body" idx="9"/>
          </p:nvPr>
        </p:nvSpPr>
        <p:spPr>
          <a:xfrm>
            <a:off x="677325" y="1864325"/>
            <a:ext cx="10057500" cy="26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5587" marR="0" lvl="1" indent="-215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ru-RU" sz="2375" b="1"/>
              <a:t>TurkishPropBank</a:t>
            </a:r>
            <a:r>
              <a:rPr lang="ru-RU" sz="2375"/>
              <a:t> – это первый семантически аннотированный корпус, созданный для турецкого языка. </a:t>
            </a:r>
            <a:endParaRPr sz="2375"/>
          </a:p>
          <a:p>
            <a:pPr marL="255587" marR="0" lvl="1" indent="-215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ru-RU" sz="2375"/>
              <a:t>Парсинг данных </a:t>
            </a:r>
            <a:r>
              <a:rPr lang="ru-RU" sz="2375" b="1"/>
              <a:t>Google Translate</a:t>
            </a:r>
            <a:endParaRPr sz="2375" b="1"/>
          </a:p>
          <a:p>
            <a:pPr marL="255587" marR="0" lvl="1" indent="-215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ru-RU" sz="2375"/>
              <a:t>Данные сервиса семантической разметки </a:t>
            </a:r>
            <a:r>
              <a:rPr lang="ru-RU" sz="2375" b="1"/>
              <a:t>FrameNet</a:t>
            </a:r>
            <a:endParaRPr sz="2375" b="1"/>
          </a:p>
          <a:p>
            <a:pPr marL="255587" marR="0" lvl="1" indent="-215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ru-RU" sz="2375"/>
              <a:t>Корпус параллельных текстов на татарском и башкирском языках</a:t>
            </a:r>
            <a:endParaRPr sz="2375"/>
          </a:p>
          <a:p>
            <a:pPr marL="255587" marR="0" lvl="1" indent="-215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ru-RU" sz="2375"/>
              <a:t>Сервисы семантической разметки русского языка</a:t>
            </a:r>
            <a:endParaRPr sz="2375"/>
          </a:p>
          <a:p>
            <a:pPr marL="255587" marR="0" lvl="1" indent="-215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ru-RU" sz="2375"/>
              <a:t>Сервис </a:t>
            </a:r>
            <a:r>
              <a:rPr lang="ru-RU" sz="2375" b="1"/>
              <a:t>TatNet</a:t>
            </a:r>
            <a:endParaRPr sz="1875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5b42192d39_1_120"/>
          <p:cNvSpPr txBox="1">
            <a:spLocks noGrp="1"/>
          </p:cNvSpPr>
          <p:nvPr>
            <p:ph type="body" idx="1"/>
          </p:nvPr>
        </p:nvSpPr>
        <p:spPr>
          <a:xfrm>
            <a:off x="727409" y="2652958"/>
            <a:ext cx="5304300" cy="3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55586" lvl="1" indent="-25558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ru-RU" sz="2000"/>
              <a:t>Транслитерация корпусов языков, включая турецкий</a:t>
            </a:r>
            <a:endParaRPr sz="2000"/>
          </a:p>
          <a:p>
            <a:pPr marL="255586" lvl="1" indent="-25558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ru-RU" sz="2000"/>
              <a:t>Модель, обученная на размеченном корпусе популярного языка тюркской группы (турецкий)</a:t>
            </a:r>
            <a:endParaRPr sz="2000"/>
          </a:p>
          <a:p>
            <a:pPr marL="255586" lvl="1" indent="-25558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ru-RU" sz="2000"/>
              <a:t>Разметка семантических ролей для низкоресурсных языков </a:t>
            </a:r>
            <a:endParaRPr sz="2000"/>
          </a:p>
          <a:p>
            <a:pPr marL="9144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768" name="Google Shape;768;g15b42192d39_1_12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Модели</a:t>
            </a:r>
            <a:endParaRPr/>
          </a:p>
        </p:txBody>
      </p:sp>
      <p:sp>
        <p:nvSpPr>
          <p:cNvPr id="769" name="Google Shape;769;g15b42192d39_1_120"/>
          <p:cNvSpPr txBox="1">
            <a:spLocks noGrp="1"/>
          </p:cNvSpPr>
          <p:nvPr>
            <p:ph type="body" idx="2"/>
          </p:nvPr>
        </p:nvSpPr>
        <p:spPr>
          <a:xfrm>
            <a:off x="6510611" y="2664977"/>
            <a:ext cx="5304300" cy="35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55586" lvl="1" indent="-25558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ru-RU" sz="2000"/>
              <a:t>Большой корпус данных русского языка с разметкой семантических ролей</a:t>
            </a:r>
            <a:endParaRPr sz="2000"/>
          </a:p>
          <a:p>
            <a:pPr marL="255586" lvl="1" indent="-25558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ru-RU" sz="2000"/>
              <a:t>Перевод на малоресурсные языки с использованием Google.Translate</a:t>
            </a:r>
            <a:endParaRPr sz="2000"/>
          </a:p>
          <a:p>
            <a:pPr marL="255586" lvl="1" indent="-25558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ru-RU" sz="2000"/>
              <a:t>Сохранение разметки семантики</a:t>
            </a:r>
            <a:endParaRPr sz="2000"/>
          </a:p>
        </p:txBody>
      </p:sp>
      <p:sp>
        <p:nvSpPr>
          <p:cNvPr id="770" name="Google Shape;770;g15b42192d39_1_120"/>
          <p:cNvSpPr/>
          <p:nvPr/>
        </p:nvSpPr>
        <p:spPr>
          <a:xfrm>
            <a:off x="696728" y="1579483"/>
            <a:ext cx="5334900" cy="830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Подход #1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Transfer Learning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15b42192d39_1_120"/>
          <p:cNvSpPr/>
          <p:nvPr/>
        </p:nvSpPr>
        <p:spPr>
          <a:xfrm>
            <a:off x="6510611" y="1579483"/>
            <a:ext cx="5304300" cy="83024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Подход #2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 использованием перевода с разметкой с высокоресурсного языка (русский)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5b42192d39_1_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Road map</a:t>
            </a:r>
            <a:endParaRPr/>
          </a:p>
        </p:txBody>
      </p:sp>
      <p:grpSp>
        <p:nvGrpSpPr>
          <p:cNvPr id="777" name="Google Shape;777;g15b42192d39_1_0"/>
          <p:cNvGrpSpPr/>
          <p:nvPr/>
        </p:nvGrpSpPr>
        <p:grpSpPr>
          <a:xfrm>
            <a:off x="620216" y="1685219"/>
            <a:ext cx="10659112" cy="4240279"/>
            <a:chOff x="1361698" y="1867358"/>
            <a:chExt cx="9970173" cy="3966214"/>
          </a:xfrm>
        </p:grpSpPr>
        <p:cxnSp>
          <p:nvCxnSpPr>
            <p:cNvPr id="778" name="Google Shape;778;g15b42192d39_1_0"/>
            <p:cNvCxnSpPr/>
            <p:nvPr/>
          </p:nvCxnSpPr>
          <p:spPr>
            <a:xfrm>
              <a:off x="2471371" y="5368537"/>
              <a:ext cx="8860500" cy="0"/>
            </a:xfrm>
            <a:prstGeom prst="straightConnector1">
              <a:avLst/>
            </a:prstGeom>
            <a:noFill/>
            <a:ln w="38100" cap="flat" cmpd="sng">
              <a:solidFill>
                <a:srgbClr val="E1E1E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779" name="Google Shape;779;g15b42192d39_1_0"/>
            <p:cNvSpPr/>
            <p:nvPr/>
          </p:nvSpPr>
          <p:spPr>
            <a:xfrm>
              <a:off x="2475996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15b42192d39_1_0"/>
            <p:cNvSpPr/>
            <p:nvPr/>
          </p:nvSpPr>
          <p:spPr>
            <a:xfrm>
              <a:off x="3231540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15b42192d39_1_0"/>
            <p:cNvSpPr/>
            <p:nvPr/>
          </p:nvSpPr>
          <p:spPr>
            <a:xfrm>
              <a:off x="4035790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15b42192d39_1_0"/>
            <p:cNvSpPr/>
            <p:nvPr/>
          </p:nvSpPr>
          <p:spPr>
            <a:xfrm>
              <a:off x="4832266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15b42192d39_1_0"/>
            <p:cNvSpPr/>
            <p:nvPr/>
          </p:nvSpPr>
          <p:spPr>
            <a:xfrm>
              <a:off x="5619679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15b42192d39_1_0"/>
            <p:cNvSpPr/>
            <p:nvPr/>
          </p:nvSpPr>
          <p:spPr>
            <a:xfrm>
              <a:off x="7993265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15b42192d39_1_0"/>
            <p:cNvSpPr txBox="1"/>
            <p:nvPr/>
          </p:nvSpPr>
          <p:spPr>
            <a:xfrm>
              <a:off x="2292464" y="5535659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 b="0" i="0" u="none" strike="noStrike" cap="non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3-8</a:t>
              </a:r>
              <a:endParaRPr sz="16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786" name="Google Shape;786;g15b42192d39_1_0"/>
            <p:cNvSpPr txBox="1"/>
            <p:nvPr/>
          </p:nvSpPr>
          <p:spPr>
            <a:xfrm>
              <a:off x="3004659" y="5535672"/>
              <a:ext cx="5964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 b="0" i="0" u="none" strike="noStrike" cap="non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10-15</a:t>
              </a:r>
              <a:endParaRPr sz="16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787" name="Google Shape;787;g15b42192d39_1_0"/>
            <p:cNvSpPr txBox="1"/>
            <p:nvPr/>
          </p:nvSpPr>
          <p:spPr>
            <a:xfrm>
              <a:off x="3790862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 b="0" i="0" u="none" strike="noStrike" cap="non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17-22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15b42192d39_1_0"/>
            <p:cNvSpPr txBox="1"/>
            <p:nvPr/>
          </p:nvSpPr>
          <p:spPr>
            <a:xfrm>
              <a:off x="4587338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 b="0" i="0" u="none" strike="noStrike" cap="non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24-29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15b42192d39_1_0"/>
            <p:cNvSpPr txBox="1"/>
            <p:nvPr/>
          </p:nvSpPr>
          <p:spPr>
            <a:xfrm>
              <a:off x="5374750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 b="0" i="0" u="none" strike="noStrike" cap="non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31-5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15b42192d39_1_0"/>
            <p:cNvSpPr txBox="1"/>
            <p:nvPr/>
          </p:nvSpPr>
          <p:spPr>
            <a:xfrm>
              <a:off x="7748337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 b="0" i="0" u="none" strike="noStrike" cap="non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21-26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1" name="Google Shape;791;g15b42192d39_1_0"/>
            <p:cNvGrpSpPr/>
            <p:nvPr/>
          </p:nvGrpSpPr>
          <p:grpSpPr>
            <a:xfrm>
              <a:off x="2471370" y="2016569"/>
              <a:ext cx="8860500" cy="2485125"/>
              <a:chOff x="0" y="-427649"/>
              <a:chExt cx="17721000" cy="4970249"/>
            </a:xfrm>
          </p:grpSpPr>
          <p:cxnSp>
            <p:nvCxnSpPr>
              <p:cNvPr id="792" name="Google Shape;792;g15b42192d39_1_0"/>
              <p:cNvCxnSpPr/>
              <p:nvPr/>
            </p:nvCxnSpPr>
            <p:spPr>
              <a:xfrm>
                <a:off x="0" y="4542600"/>
                <a:ext cx="177210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E1E1E1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793" name="Google Shape;793;g15b42192d39_1_0"/>
              <p:cNvCxnSpPr/>
              <p:nvPr/>
            </p:nvCxnSpPr>
            <p:spPr>
              <a:xfrm>
                <a:off x="0" y="2980883"/>
                <a:ext cx="177210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E1E1E1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794" name="Google Shape;794;g15b42192d39_1_0"/>
              <p:cNvCxnSpPr/>
              <p:nvPr/>
            </p:nvCxnSpPr>
            <p:spPr>
              <a:xfrm>
                <a:off x="0" y="1276617"/>
                <a:ext cx="177210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E1E1E1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795" name="Google Shape;795;g15b42192d39_1_0"/>
              <p:cNvCxnSpPr/>
              <p:nvPr/>
            </p:nvCxnSpPr>
            <p:spPr>
              <a:xfrm>
                <a:off x="0" y="-427649"/>
                <a:ext cx="177210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E1E1E1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sp>
          <p:nvSpPr>
            <p:cNvPr id="796" name="Google Shape;796;g15b42192d39_1_0"/>
            <p:cNvSpPr/>
            <p:nvPr/>
          </p:nvSpPr>
          <p:spPr>
            <a:xfrm>
              <a:off x="8418532" y="4386094"/>
              <a:ext cx="2913300" cy="254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15b42192d39_1_0"/>
            <p:cNvSpPr/>
            <p:nvPr/>
          </p:nvSpPr>
          <p:spPr>
            <a:xfrm>
              <a:off x="4863083" y="3586005"/>
              <a:ext cx="3525900" cy="254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15b42192d39_1_0"/>
            <p:cNvSpPr/>
            <p:nvPr/>
          </p:nvSpPr>
          <p:spPr>
            <a:xfrm>
              <a:off x="4827563" y="2741650"/>
              <a:ext cx="3561600" cy="254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15b42192d39_1_0"/>
            <p:cNvSpPr/>
            <p:nvPr/>
          </p:nvSpPr>
          <p:spPr>
            <a:xfrm>
              <a:off x="2527967" y="1897297"/>
              <a:ext cx="2666100" cy="254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15b42192d39_1_0"/>
            <p:cNvSpPr txBox="1"/>
            <p:nvPr/>
          </p:nvSpPr>
          <p:spPr>
            <a:xfrm>
              <a:off x="1361698" y="1867358"/>
              <a:ext cx="1109700" cy="51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Подготовка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данных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15b42192d39_1_0"/>
            <p:cNvSpPr txBox="1"/>
            <p:nvPr/>
          </p:nvSpPr>
          <p:spPr>
            <a:xfrm>
              <a:off x="1361698" y="2721525"/>
              <a:ext cx="11097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Подход №1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15b42192d39_1_0"/>
            <p:cNvSpPr txBox="1"/>
            <p:nvPr/>
          </p:nvSpPr>
          <p:spPr>
            <a:xfrm>
              <a:off x="1361698" y="3575693"/>
              <a:ext cx="11097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Подход №2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15b42192d39_1_0"/>
            <p:cNvSpPr txBox="1"/>
            <p:nvPr/>
          </p:nvSpPr>
          <p:spPr>
            <a:xfrm>
              <a:off x="1361698" y="4358585"/>
              <a:ext cx="1109700" cy="7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/>
                <a:t>Доработка и финализация проекта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15b42192d39_1_0"/>
            <p:cNvSpPr txBox="1"/>
            <p:nvPr/>
          </p:nvSpPr>
          <p:spPr>
            <a:xfrm>
              <a:off x="1361698" y="4642552"/>
              <a:ext cx="11097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5" name="Google Shape;805;g15b42192d39_1_0"/>
          <p:cNvSpPr txBox="1"/>
          <p:nvPr/>
        </p:nvSpPr>
        <p:spPr>
          <a:xfrm>
            <a:off x="2949665" y="6041625"/>
            <a:ext cx="16482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Октябрь</a:t>
            </a:r>
            <a:endParaRPr sz="16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06" name="Google Shape;806;g15b42192d39_1_0"/>
          <p:cNvSpPr txBox="1"/>
          <p:nvPr/>
        </p:nvSpPr>
        <p:spPr>
          <a:xfrm>
            <a:off x="5504965" y="6041625"/>
            <a:ext cx="16482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Ноябрь</a:t>
            </a:r>
            <a:endParaRPr sz="16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07" name="Google Shape;807;g15b42192d39_1_0"/>
          <p:cNvSpPr txBox="1"/>
          <p:nvPr/>
        </p:nvSpPr>
        <p:spPr>
          <a:xfrm>
            <a:off x="8657740" y="6041625"/>
            <a:ext cx="16482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Декабрь</a:t>
            </a:r>
            <a:endParaRPr sz="16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808" name="Google Shape;808;g15b42192d39_1_0"/>
          <p:cNvGrpSpPr/>
          <p:nvPr/>
        </p:nvGrpSpPr>
        <p:grpSpPr>
          <a:xfrm>
            <a:off x="5734296" y="5360888"/>
            <a:ext cx="685079" cy="564610"/>
            <a:chOff x="5303476" y="5305455"/>
            <a:chExt cx="640800" cy="528117"/>
          </a:xfrm>
        </p:grpSpPr>
        <p:sp>
          <p:nvSpPr>
            <p:cNvPr id="809" name="Google Shape;809;g15b42192d39_1_0"/>
            <p:cNvSpPr/>
            <p:nvPr/>
          </p:nvSpPr>
          <p:spPr>
            <a:xfrm>
              <a:off x="5548405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15b42192d39_1_0"/>
            <p:cNvSpPr txBox="1"/>
            <p:nvPr/>
          </p:nvSpPr>
          <p:spPr>
            <a:xfrm>
              <a:off x="5303476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 b="0" i="0" u="none" strike="noStrike" cap="non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7-12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1" name="Google Shape;811;g15b42192d39_1_0"/>
          <p:cNvGrpSpPr/>
          <p:nvPr/>
        </p:nvGrpSpPr>
        <p:grpSpPr>
          <a:xfrm>
            <a:off x="6606871" y="5360888"/>
            <a:ext cx="685079" cy="564610"/>
            <a:chOff x="5232201" y="5305455"/>
            <a:chExt cx="640800" cy="528117"/>
          </a:xfrm>
        </p:grpSpPr>
        <p:sp>
          <p:nvSpPr>
            <p:cNvPr id="812" name="Google Shape;812;g15b42192d39_1_0"/>
            <p:cNvSpPr/>
            <p:nvPr/>
          </p:nvSpPr>
          <p:spPr>
            <a:xfrm>
              <a:off x="5477130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15b42192d39_1_0"/>
            <p:cNvSpPr txBox="1"/>
            <p:nvPr/>
          </p:nvSpPr>
          <p:spPr>
            <a:xfrm>
              <a:off x="5232201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 b="0" i="0" u="none" strike="noStrike" cap="non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14-19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4" name="Google Shape;814;g15b42192d39_1_0"/>
          <p:cNvGrpSpPr/>
          <p:nvPr/>
        </p:nvGrpSpPr>
        <p:grpSpPr>
          <a:xfrm>
            <a:off x="8287072" y="5360888"/>
            <a:ext cx="685079" cy="564610"/>
            <a:chOff x="7748337" y="5305455"/>
            <a:chExt cx="640800" cy="528117"/>
          </a:xfrm>
        </p:grpSpPr>
        <p:sp>
          <p:nvSpPr>
            <p:cNvPr id="815" name="Google Shape;815;g15b42192d39_1_0"/>
            <p:cNvSpPr/>
            <p:nvPr/>
          </p:nvSpPr>
          <p:spPr>
            <a:xfrm>
              <a:off x="7993265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15b42192d39_1_0"/>
            <p:cNvSpPr txBox="1"/>
            <p:nvPr/>
          </p:nvSpPr>
          <p:spPr>
            <a:xfrm>
              <a:off x="7748337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 b="0" i="0" u="none" strike="noStrike" cap="non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28-3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7" name="Google Shape;817;g15b42192d39_1_0"/>
          <p:cNvGrpSpPr/>
          <p:nvPr/>
        </p:nvGrpSpPr>
        <p:grpSpPr>
          <a:xfrm>
            <a:off x="9215872" y="5360888"/>
            <a:ext cx="685079" cy="564610"/>
            <a:chOff x="7819612" y="5305455"/>
            <a:chExt cx="640800" cy="528117"/>
          </a:xfrm>
        </p:grpSpPr>
        <p:sp>
          <p:nvSpPr>
            <p:cNvPr id="818" name="Google Shape;818;g15b42192d39_1_0"/>
            <p:cNvSpPr/>
            <p:nvPr/>
          </p:nvSpPr>
          <p:spPr>
            <a:xfrm>
              <a:off x="8064540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15b42192d39_1_0"/>
            <p:cNvSpPr txBox="1"/>
            <p:nvPr/>
          </p:nvSpPr>
          <p:spPr>
            <a:xfrm>
              <a:off x="7819612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 b="0" i="0" u="none" strike="noStrike" cap="non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5-11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0" name="Google Shape;820;g15b42192d39_1_0"/>
          <p:cNvGrpSpPr/>
          <p:nvPr/>
        </p:nvGrpSpPr>
        <p:grpSpPr>
          <a:xfrm>
            <a:off x="10931397" y="5360888"/>
            <a:ext cx="685079" cy="564610"/>
            <a:chOff x="8318536" y="5305455"/>
            <a:chExt cx="640800" cy="528117"/>
          </a:xfrm>
        </p:grpSpPr>
        <p:sp>
          <p:nvSpPr>
            <p:cNvPr id="821" name="Google Shape;821;g15b42192d39_1_0"/>
            <p:cNvSpPr/>
            <p:nvPr/>
          </p:nvSpPr>
          <p:spPr>
            <a:xfrm>
              <a:off x="8563464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15b42192d39_1_0"/>
            <p:cNvSpPr txBox="1"/>
            <p:nvPr/>
          </p:nvSpPr>
          <p:spPr>
            <a:xfrm>
              <a:off x="8318536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 b="0" i="0" u="none" strike="noStrike" cap="non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19-24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3" name="Google Shape;823;g15b42192d39_1_0"/>
          <p:cNvGrpSpPr/>
          <p:nvPr/>
        </p:nvGrpSpPr>
        <p:grpSpPr>
          <a:xfrm>
            <a:off x="10077347" y="5360888"/>
            <a:ext cx="685079" cy="564610"/>
            <a:chOff x="8175986" y="5305455"/>
            <a:chExt cx="640800" cy="528117"/>
          </a:xfrm>
        </p:grpSpPr>
        <p:sp>
          <p:nvSpPr>
            <p:cNvPr id="824" name="Google Shape;824;g15b42192d39_1_0"/>
            <p:cNvSpPr/>
            <p:nvPr/>
          </p:nvSpPr>
          <p:spPr>
            <a:xfrm>
              <a:off x="8420914" y="5305455"/>
              <a:ext cx="126300" cy="1263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15b42192d39_1_0"/>
            <p:cNvSpPr txBox="1"/>
            <p:nvPr/>
          </p:nvSpPr>
          <p:spPr>
            <a:xfrm>
              <a:off x="8175986" y="5535672"/>
              <a:ext cx="640800" cy="29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 b="0" i="0" u="none" strike="noStrike" cap="non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12-17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</Words>
  <Application>Microsoft Office PowerPoint</Application>
  <PresentationFormat>Широкоэкранный</PresentationFormat>
  <Paragraphs>95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Play</vt:lpstr>
      <vt:lpstr>Calibri</vt:lpstr>
      <vt:lpstr>VK New Color</vt:lpstr>
      <vt:lpstr>VK New Color</vt:lpstr>
      <vt:lpstr>Автоматизированная разметка семантических ролей для низкоресурсных языков тюркской группы</vt:lpstr>
      <vt:lpstr>Описание проекта</vt:lpstr>
      <vt:lpstr>Описание проблемы/задачи</vt:lpstr>
      <vt:lpstr>Сферы применения результатов проекта</vt:lpstr>
      <vt:lpstr>Технологический стек</vt:lpstr>
      <vt:lpstr>Интеграция в существующие сервисы</vt:lpstr>
      <vt:lpstr>Данные</vt:lpstr>
      <vt:lpstr>Модели</vt:lpstr>
      <vt:lpstr>Road map</vt:lpstr>
      <vt:lpstr>Предстоящие вопросы</vt:lpstr>
      <vt:lpstr>Команда проекта</vt:lpstr>
      <vt:lpstr>Спасибо 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Автоматизированная разметка семантических ролей для низкоресурсных языков тюркской группы</dc:title>
  <dc:creator>Проскурина Татьяна Сергеевна</dc:creator>
  <cp:lastModifiedBy>Рустем X</cp:lastModifiedBy>
  <cp:revision>1</cp:revision>
  <dcterms:created xsi:type="dcterms:W3CDTF">2020-08-24T10:59:58Z</dcterms:created>
  <dcterms:modified xsi:type="dcterms:W3CDTF">2022-09-30T09:32:50Z</dcterms:modified>
</cp:coreProperties>
</file>